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3"/>
  </p:notesMasterIdLst>
  <p:sldIdLst>
    <p:sldId id="333" r:id="rId2"/>
    <p:sldId id="257" r:id="rId3"/>
    <p:sldId id="256" r:id="rId4"/>
    <p:sldId id="258" r:id="rId5"/>
    <p:sldId id="259" r:id="rId6"/>
    <p:sldId id="260" r:id="rId7"/>
    <p:sldId id="261" r:id="rId8"/>
    <p:sldId id="262" r:id="rId9"/>
    <p:sldId id="263" r:id="rId10"/>
    <p:sldId id="334" r:id="rId11"/>
    <p:sldId id="335" r:id="rId12"/>
    <p:sldId id="336"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4584700" cy="3435350"/>
  <p:notesSz cx="4584700" cy="3435350"/>
  <p:embeddedFontLst>
    <p:embeddedFont>
      <p:font typeface="PMingLiU" panose="02020500000000000000" pitchFamily="18" charset="-120"/>
      <p:regular r:id="rId84"/>
    </p:embeddedFont>
    <p:embeddedFont>
      <p:font typeface="Franklin Gothic Demi Cond" panose="020B0706030402020204" pitchFamily="34" charset="0"/>
      <p:regular r:id="rId85"/>
    </p:embeddedFont>
    <p:embeddedFont>
      <p:font typeface="Calibri" panose="020F0502020204030204" pitchFamily="34" charset="0"/>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9" d="100"/>
          <a:sy n="129" d="100"/>
        </p:scale>
        <p:origin x="144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85963" cy="1714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597150" y="0"/>
            <a:ext cx="1985963" cy="171450"/>
          </a:xfrm>
          <a:prstGeom prst="rect">
            <a:avLst/>
          </a:prstGeom>
        </p:spPr>
        <p:txBody>
          <a:bodyPr vert="horz" lIns="91440" tIns="45720" rIns="91440" bIns="45720" rtlCol="0"/>
          <a:lstStyle>
            <a:lvl1pPr algn="r">
              <a:defRPr sz="1200"/>
            </a:lvl1pPr>
          </a:lstStyle>
          <a:p>
            <a:fld id="{E02D5998-6FB2-4C7E-A22C-1B0AFDEAED16}" type="datetimeFigureOut">
              <a:rPr lang="en-US" smtClean="0"/>
              <a:t>3/16/2021</a:t>
            </a:fld>
            <a:endParaRPr lang="en-US"/>
          </a:p>
        </p:txBody>
      </p:sp>
      <p:sp>
        <p:nvSpPr>
          <p:cNvPr id="4" name="Slide Image Placeholder 3"/>
          <p:cNvSpPr>
            <a:spLocks noGrp="1" noRot="1" noChangeAspect="1"/>
          </p:cNvSpPr>
          <p:nvPr>
            <p:ph type="sldImg" idx="2"/>
          </p:nvPr>
        </p:nvSpPr>
        <p:spPr>
          <a:xfrm>
            <a:off x="1519238" y="430213"/>
            <a:ext cx="1546225" cy="11588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8788" y="1652588"/>
            <a:ext cx="3667125" cy="13541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3263900"/>
            <a:ext cx="1985963" cy="1714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597150" y="3263900"/>
            <a:ext cx="1985963" cy="171450"/>
          </a:xfrm>
          <a:prstGeom prst="rect">
            <a:avLst/>
          </a:prstGeom>
        </p:spPr>
        <p:txBody>
          <a:bodyPr vert="horz" lIns="91440" tIns="45720" rIns="91440" bIns="45720" rtlCol="0" anchor="b"/>
          <a:lstStyle>
            <a:lvl1pPr algn="r">
              <a:defRPr sz="1200"/>
            </a:lvl1pPr>
          </a:lstStyle>
          <a:p>
            <a:fld id="{74375E9E-94AC-432E-8F57-6418F49E6A34}" type="slidenum">
              <a:rPr lang="en-US" smtClean="0"/>
              <a:t>‹#›</a:t>
            </a:fld>
            <a:endParaRPr lang="en-US"/>
          </a:p>
        </p:txBody>
      </p:sp>
    </p:spTree>
    <p:extLst>
      <p:ext uri="{BB962C8B-B14F-4D97-AF65-F5344CB8AC3E}">
        <p14:creationId xmlns:p14="http://schemas.microsoft.com/office/powerpoint/2010/main" val="146031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1</a:t>
            </a:fld>
            <a:endParaRPr lang="en-US"/>
          </a:p>
        </p:txBody>
      </p:sp>
    </p:spTree>
    <p:extLst>
      <p:ext uri="{BB962C8B-B14F-4D97-AF65-F5344CB8AC3E}">
        <p14:creationId xmlns:p14="http://schemas.microsoft.com/office/powerpoint/2010/main" val="60064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3</a:t>
            </a:fld>
            <a:endParaRPr lang="en-US"/>
          </a:p>
        </p:txBody>
      </p:sp>
    </p:spTree>
    <p:extLst>
      <p:ext uri="{BB962C8B-B14F-4D97-AF65-F5344CB8AC3E}">
        <p14:creationId xmlns:p14="http://schemas.microsoft.com/office/powerpoint/2010/main" val="28878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375E9E-94AC-432E-8F57-6418F49E6A34}" type="slidenum">
              <a:rPr lang="en-US" smtClean="0"/>
              <a:t>4</a:t>
            </a:fld>
            <a:endParaRPr lang="en-US"/>
          </a:p>
        </p:txBody>
      </p:sp>
    </p:spTree>
    <p:extLst>
      <p:ext uri="{BB962C8B-B14F-4D97-AF65-F5344CB8AC3E}">
        <p14:creationId xmlns:p14="http://schemas.microsoft.com/office/powerpoint/2010/main" val="113589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7563" y="5016"/>
            <a:ext cx="4449572" cy="879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87705" y="1920240"/>
            <a:ext cx="3209290" cy="8572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B492B30-68E2-4D38-992B-79EFDF4BE586}" type="datetime1">
              <a:rPr lang="en-US" smtClean="0"/>
              <a:t>3/16/2021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6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A5D1596-3F4F-452B-9DAE-98FA2DF64AA2}" type="datetime1">
              <a:rPr lang="en-US" smtClean="0"/>
              <a:t>3/16/2021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229235" y="788670"/>
            <a:ext cx="1994344" cy="22631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61120" y="788670"/>
            <a:ext cx="1994344" cy="22631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D89DF58-ADC2-429F-B1AB-64FFB3FE78F0}" type="datetime1">
              <a:rPr lang="en-US" smtClean="0"/>
              <a:t>3/16/2021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0A90461C-8BD7-435E-B5B0-F37F7BB736B0}" type="datetime1">
              <a:rPr lang="en-US" smtClean="0"/>
              <a:t>3/16/2021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BDCAB36-7D9A-4D63-A6F4-53859264B5E5}" type="datetime1">
              <a:rPr lang="en-US" smtClean="0"/>
              <a:t>3/16/2021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566" y="80518"/>
            <a:ext cx="4417567" cy="452755"/>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35481" y="1149706"/>
            <a:ext cx="3580129" cy="1097280"/>
          </a:xfrm>
          <a:prstGeom prst="rect">
            <a:avLst/>
          </a:prstGeom>
        </p:spPr>
        <p:txBody>
          <a:bodyPr wrap="square" lIns="0" tIns="0" rIns="0" bIns="0">
            <a:spAutoFit/>
          </a:bodyPr>
          <a:lstStyle>
            <a:lvl1pPr>
              <a:defRPr sz="16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1558798" y="3188970"/>
            <a:ext cx="1467104" cy="1714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29235" y="3188970"/>
            <a:ext cx="1054481" cy="171450"/>
          </a:xfrm>
          <a:prstGeom prst="rect">
            <a:avLst/>
          </a:prstGeom>
        </p:spPr>
        <p:txBody>
          <a:bodyPr wrap="square" lIns="0" tIns="0" rIns="0" bIns="0">
            <a:spAutoFit/>
          </a:bodyPr>
          <a:lstStyle>
            <a:lvl1pPr algn="l">
              <a:defRPr>
                <a:solidFill>
                  <a:schemeClr val="tx1">
                    <a:tint val="75000"/>
                  </a:schemeClr>
                </a:solidFill>
              </a:defRPr>
            </a:lvl1pPr>
          </a:lstStyle>
          <a:p>
            <a:fld id="{EB8BC3B3-B6F9-498E-A4DB-A2388887061D}" type="datetime1">
              <a:rPr lang="en-US" smtClean="0"/>
              <a:t>3/16/2021</a:t>
            </a:fld>
            <a:endParaRPr lang="en-US"/>
          </a:p>
        </p:txBody>
      </p:sp>
      <p:sp>
        <p:nvSpPr>
          <p:cNvPr id="6" name="Holder 6"/>
          <p:cNvSpPr>
            <a:spLocks noGrp="1"/>
          </p:cNvSpPr>
          <p:nvPr>
            <p:ph type="sldNum" sz="quarter" idx="7"/>
          </p:nvPr>
        </p:nvSpPr>
        <p:spPr>
          <a:xfrm>
            <a:off x="3300984" y="3188970"/>
            <a:ext cx="1054481" cy="1714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png"/><Relationship Id="rId50" Type="http://schemas.openxmlformats.org/officeDocument/2006/relationships/image" Target="../media/image139.png"/><Relationship Id="rId55" Type="http://schemas.openxmlformats.org/officeDocument/2006/relationships/image" Target="../media/image144.png"/><Relationship Id="rId7" Type="http://schemas.openxmlformats.org/officeDocument/2006/relationships/image" Target="../media/image96.pn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29" Type="http://schemas.openxmlformats.org/officeDocument/2006/relationships/image" Target="../media/image118.png"/><Relationship Id="rId41" Type="http://schemas.openxmlformats.org/officeDocument/2006/relationships/image" Target="../media/image130.png"/><Relationship Id="rId54" Type="http://schemas.openxmlformats.org/officeDocument/2006/relationships/image" Target="../media/image143.png"/><Relationship Id="rId62" Type="http://schemas.openxmlformats.org/officeDocument/2006/relationships/image" Target="../media/image151.jp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45" Type="http://schemas.openxmlformats.org/officeDocument/2006/relationships/image" Target="../media/image134.png"/><Relationship Id="rId53" Type="http://schemas.openxmlformats.org/officeDocument/2006/relationships/image" Target="../media/image142.png"/><Relationship Id="rId58" Type="http://schemas.openxmlformats.org/officeDocument/2006/relationships/image" Target="../media/image147.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png"/><Relationship Id="rId57" Type="http://schemas.openxmlformats.org/officeDocument/2006/relationships/image" Target="../media/image146.png"/><Relationship Id="rId61" Type="http://schemas.openxmlformats.org/officeDocument/2006/relationships/image" Target="../media/image150.png"/><Relationship Id="rId10" Type="http://schemas.openxmlformats.org/officeDocument/2006/relationships/image" Target="../media/image99.pn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3.png"/><Relationship Id="rId52" Type="http://schemas.openxmlformats.org/officeDocument/2006/relationships/image" Target="../media/image141.png"/><Relationship Id="rId60" Type="http://schemas.openxmlformats.org/officeDocument/2006/relationships/image" Target="../media/image14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48" Type="http://schemas.openxmlformats.org/officeDocument/2006/relationships/image" Target="../media/image137.png"/><Relationship Id="rId56" Type="http://schemas.openxmlformats.org/officeDocument/2006/relationships/image" Target="../media/image145.png"/><Relationship Id="rId8" Type="http://schemas.openxmlformats.org/officeDocument/2006/relationships/image" Target="../media/image97.png"/><Relationship Id="rId51" Type="http://schemas.openxmlformats.org/officeDocument/2006/relationships/image" Target="../media/image140.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 Id="rId46" Type="http://schemas.openxmlformats.org/officeDocument/2006/relationships/image" Target="../media/image135.png"/><Relationship Id="rId59" Type="http://schemas.openxmlformats.org/officeDocument/2006/relationships/image" Target="../media/image148.png"/></Relationships>
</file>

<file path=ppt/slides/_rels/slide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jp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23.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9" Type="http://schemas.openxmlformats.org/officeDocument/2006/relationships/image" Target="../media/image231.png"/><Relationship Id="rId21" Type="http://schemas.openxmlformats.org/officeDocument/2006/relationships/image" Target="../media/image213.png"/><Relationship Id="rId34" Type="http://schemas.openxmlformats.org/officeDocument/2006/relationships/image" Target="../media/image226.png"/><Relationship Id="rId42" Type="http://schemas.openxmlformats.org/officeDocument/2006/relationships/image" Target="../media/image234.png"/><Relationship Id="rId47" Type="http://schemas.openxmlformats.org/officeDocument/2006/relationships/image" Target="../media/image239.png"/><Relationship Id="rId50" Type="http://schemas.openxmlformats.org/officeDocument/2006/relationships/image" Target="../media/image242.png"/><Relationship Id="rId55" Type="http://schemas.openxmlformats.org/officeDocument/2006/relationships/image" Target="../media/image247.png"/><Relationship Id="rId63" Type="http://schemas.openxmlformats.org/officeDocument/2006/relationships/image" Target="../media/image255.png"/><Relationship Id="rId68" Type="http://schemas.openxmlformats.org/officeDocument/2006/relationships/image" Target="../media/image260.png"/><Relationship Id="rId76" Type="http://schemas.openxmlformats.org/officeDocument/2006/relationships/image" Target="../media/image268.png"/><Relationship Id="rId7" Type="http://schemas.openxmlformats.org/officeDocument/2006/relationships/image" Target="../media/image199.png"/><Relationship Id="rId71" Type="http://schemas.openxmlformats.org/officeDocument/2006/relationships/image" Target="../media/image263.png"/><Relationship Id="rId2" Type="http://schemas.openxmlformats.org/officeDocument/2006/relationships/image" Target="../media/image194.png"/><Relationship Id="rId16" Type="http://schemas.openxmlformats.org/officeDocument/2006/relationships/image" Target="../media/image208.png"/><Relationship Id="rId29" Type="http://schemas.openxmlformats.org/officeDocument/2006/relationships/image" Target="../media/image221.png"/><Relationship Id="rId11" Type="http://schemas.openxmlformats.org/officeDocument/2006/relationships/image" Target="../media/image203.png"/><Relationship Id="rId24" Type="http://schemas.openxmlformats.org/officeDocument/2006/relationships/image" Target="../media/image216.png"/><Relationship Id="rId32" Type="http://schemas.openxmlformats.org/officeDocument/2006/relationships/image" Target="../media/image224.png"/><Relationship Id="rId37" Type="http://schemas.openxmlformats.org/officeDocument/2006/relationships/image" Target="../media/image229.png"/><Relationship Id="rId40" Type="http://schemas.openxmlformats.org/officeDocument/2006/relationships/image" Target="../media/image232.png"/><Relationship Id="rId45" Type="http://schemas.openxmlformats.org/officeDocument/2006/relationships/image" Target="../media/image237.png"/><Relationship Id="rId53" Type="http://schemas.openxmlformats.org/officeDocument/2006/relationships/image" Target="../media/image245.png"/><Relationship Id="rId58" Type="http://schemas.openxmlformats.org/officeDocument/2006/relationships/image" Target="../media/image250.png"/><Relationship Id="rId66" Type="http://schemas.openxmlformats.org/officeDocument/2006/relationships/image" Target="../media/image258.png"/><Relationship Id="rId74" Type="http://schemas.openxmlformats.org/officeDocument/2006/relationships/image" Target="../media/image266.png"/><Relationship Id="rId79" Type="http://schemas.openxmlformats.org/officeDocument/2006/relationships/image" Target="../media/image271.png"/><Relationship Id="rId5" Type="http://schemas.openxmlformats.org/officeDocument/2006/relationships/image" Target="../media/image197.png"/><Relationship Id="rId61" Type="http://schemas.openxmlformats.org/officeDocument/2006/relationships/image" Target="../media/image253.png"/><Relationship Id="rId82" Type="http://schemas.openxmlformats.org/officeDocument/2006/relationships/image" Target="../media/image274.png"/><Relationship Id="rId10" Type="http://schemas.openxmlformats.org/officeDocument/2006/relationships/image" Target="../media/image202.png"/><Relationship Id="rId19" Type="http://schemas.openxmlformats.org/officeDocument/2006/relationships/image" Target="../media/image211.png"/><Relationship Id="rId31" Type="http://schemas.openxmlformats.org/officeDocument/2006/relationships/image" Target="../media/image223.png"/><Relationship Id="rId44" Type="http://schemas.openxmlformats.org/officeDocument/2006/relationships/image" Target="../media/image236.png"/><Relationship Id="rId52" Type="http://schemas.openxmlformats.org/officeDocument/2006/relationships/image" Target="../media/image244.png"/><Relationship Id="rId60" Type="http://schemas.openxmlformats.org/officeDocument/2006/relationships/image" Target="../media/image252.png"/><Relationship Id="rId65" Type="http://schemas.openxmlformats.org/officeDocument/2006/relationships/image" Target="../media/image257.png"/><Relationship Id="rId73" Type="http://schemas.openxmlformats.org/officeDocument/2006/relationships/image" Target="../media/image265.png"/><Relationship Id="rId78" Type="http://schemas.openxmlformats.org/officeDocument/2006/relationships/image" Target="../media/image270.png"/><Relationship Id="rId81" Type="http://schemas.openxmlformats.org/officeDocument/2006/relationships/image" Target="../media/image273.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 Id="rId30" Type="http://schemas.openxmlformats.org/officeDocument/2006/relationships/image" Target="../media/image222.png"/><Relationship Id="rId35" Type="http://schemas.openxmlformats.org/officeDocument/2006/relationships/image" Target="../media/image227.png"/><Relationship Id="rId43" Type="http://schemas.openxmlformats.org/officeDocument/2006/relationships/image" Target="../media/image235.png"/><Relationship Id="rId48" Type="http://schemas.openxmlformats.org/officeDocument/2006/relationships/image" Target="../media/image240.png"/><Relationship Id="rId56" Type="http://schemas.openxmlformats.org/officeDocument/2006/relationships/image" Target="../media/image248.png"/><Relationship Id="rId64" Type="http://schemas.openxmlformats.org/officeDocument/2006/relationships/image" Target="../media/image256.png"/><Relationship Id="rId69" Type="http://schemas.openxmlformats.org/officeDocument/2006/relationships/image" Target="../media/image261.png"/><Relationship Id="rId77" Type="http://schemas.openxmlformats.org/officeDocument/2006/relationships/image" Target="../media/image269.png"/><Relationship Id="rId8" Type="http://schemas.openxmlformats.org/officeDocument/2006/relationships/image" Target="../media/image200.png"/><Relationship Id="rId51" Type="http://schemas.openxmlformats.org/officeDocument/2006/relationships/image" Target="../media/image243.png"/><Relationship Id="rId72" Type="http://schemas.openxmlformats.org/officeDocument/2006/relationships/image" Target="../media/image264.png"/><Relationship Id="rId80" Type="http://schemas.openxmlformats.org/officeDocument/2006/relationships/image" Target="../media/image272.png"/><Relationship Id="rId3" Type="http://schemas.openxmlformats.org/officeDocument/2006/relationships/image" Target="../media/image195.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33" Type="http://schemas.openxmlformats.org/officeDocument/2006/relationships/image" Target="../media/image225.png"/><Relationship Id="rId38" Type="http://schemas.openxmlformats.org/officeDocument/2006/relationships/image" Target="../media/image230.png"/><Relationship Id="rId46" Type="http://schemas.openxmlformats.org/officeDocument/2006/relationships/image" Target="../media/image238.png"/><Relationship Id="rId59" Type="http://schemas.openxmlformats.org/officeDocument/2006/relationships/image" Target="../media/image251.png"/><Relationship Id="rId67" Type="http://schemas.openxmlformats.org/officeDocument/2006/relationships/image" Target="../media/image259.png"/><Relationship Id="rId20" Type="http://schemas.openxmlformats.org/officeDocument/2006/relationships/image" Target="../media/image212.png"/><Relationship Id="rId41" Type="http://schemas.openxmlformats.org/officeDocument/2006/relationships/image" Target="../media/image233.png"/><Relationship Id="rId54" Type="http://schemas.openxmlformats.org/officeDocument/2006/relationships/image" Target="../media/image246.png"/><Relationship Id="rId62" Type="http://schemas.openxmlformats.org/officeDocument/2006/relationships/image" Target="../media/image254.png"/><Relationship Id="rId70" Type="http://schemas.openxmlformats.org/officeDocument/2006/relationships/image" Target="../media/image262.png"/><Relationship Id="rId75" Type="http://schemas.openxmlformats.org/officeDocument/2006/relationships/image" Target="../media/image267.png"/><Relationship Id="rId1" Type="http://schemas.openxmlformats.org/officeDocument/2006/relationships/slideLayout" Target="../slideLayouts/slideLayout5.xml"/><Relationship Id="rId6" Type="http://schemas.openxmlformats.org/officeDocument/2006/relationships/image" Target="../media/image198.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36" Type="http://schemas.openxmlformats.org/officeDocument/2006/relationships/image" Target="../media/image228.png"/><Relationship Id="rId49" Type="http://schemas.openxmlformats.org/officeDocument/2006/relationships/image" Target="../media/image241.png"/><Relationship Id="rId57" Type="http://schemas.openxmlformats.org/officeDocument/2006/relationships/image" Target="../media/image249.png"/></Relationships>
</file>

<file path=ppt/slides/_rels/slide2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png"/><Relationship Id="rId18" Type="http://schemas.openxmlformats.org/officeDocument/2006/relationships/image" Target="../media/image293.png"/><Relationship Id="rId3" Type="http://schemas.openxmlformats.org/officeDocument/2006/relationships/image" Target="../media/image278.png"/><Relationship Id="rId21" Type="http://schemas.openxmlformats.org/officeDocument/2006/relationships/image" Target="../media/image296.png"/><Relationship Id="rId7" Type="http://schemas.openxmlformats.org/officeDocument/2006/relationships/image" Target="../media/image282.png"/><Relationship Id="rId12" Type="http://schemas.openxmlformats.org/officeDocument/2006/relationships/image" Target="../media/image287.png"/><Relationship Id="rId17" Type="http://schemas.openxmlformats.org/officeDocument/2006/relationships/image" Target="../media/image292.png"/><Relationship Id="rId2" Type="http://schemas.openxmlformats.org/officeDocument/2006/relationships/image" Target="../media/image277.png"/><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286.png"/><Relationship Id="rId5" Type="http://schemas.openxmlformats.org/officeDocument/2006/relationships/image" Target="../media/image280.png"/><Relationship Id="rId15" Type="http://schemas.openxmlformats.org/officeDocument/2006/relationships/image" Target="../media/image290.png"/><Relationship Id="rId10" Type="http://schemas.openxmlformats.org/officeDocument/2006/relationships/image" Target="../media/image285.png"/><Relationship Id="rId19" Type="http://schemas.openxmlformats.org/officeDocument/2006/relationships/image" Target="../media/image294.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9.png"/></Relationships>
</file>

<file path=ppt/slides/_rels/slide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3" Type="http://schemas.openxmlformats.org/officeDocument/2006/relationships/image" Target="../media/image308.png"/><Relationship Id="rId18" Type="http://schemas.openxmlformats.org/officeDocument/2006/relationships/image" Target="../media/image312.png"/><Relationship Id="rId26" Type="http://schemas.openxmlformats.org/officeDocument/2006/relationships/image" Target="../media/image319.png"/><Relationship Id="rId39" Type="http://schemas.openxmlformats.org/officeDocument/2006/relationships/image" Target="../media/image330.png"/><Relationship Id="rId3" Type="http://schemas.openxmlformats.org/officeDocument/2006/relationships/image" Target="../media/image301.png"/><Relationship Id="rId21" Type="http://schemas.openxmlformats.org/officeDocument/2006/relationships/image" Target="../media/image314.png"/><Relationship Id="rId34" Type="http://schemas.openxmlformats.org/officeDocument/2006/relationships/image" Target="../media/image326.png"/><Relationship Id="rId42" Type="http://schemas.openxmlformats.org/officeDocument/2006/relationships/image" Target="../media/image333.png"/><Relationship Id="rId47" Type="http://schemas.openxmlformats.org/officeDocument/2006/relationships/image" Target="../media/image121.png"/><Relationship Id="rId50" Type="http://schemas.openxmlformats.org/officeDocument/2006/relationships/image" Target="../media/image340.png"/><Relationship Id="rId7" Type="http://schemas.openxmlformats.org/officeDocument/2006/relationships/image" Target="../media/image303.png"/><Relationship Id="rId12" Type="http://schemas.openxmlformats.org/officeDocument/2006/relationships/image" Target="../media/image307.png"/><Relationship Id="rId17" Type="http://schemas.openxmlformats.org/officeDocument/2006/relationships/image" Target="../media/image108.png"/><Relationship Id="rId25" Type="http://schemas.openxmlformats.org/officeDocument/2006/relationships/image" Target="../media/image318.png"/><Relationship Id="rId33" Type="http://schemas.openxmlformats.org/officeDocument/2006/relationships/image" Target="../media/image325.png"/><Relationship Id="rId38" Type="http://schemas.openxmlformats.org/officeDocument/2006/relationships/image" Target="../media/image329.png"/><Relationship Id="rId46" Type="http://schemas.openxmlformats.org/officeDocument/2006/relationships/image" Target="../media/image337.png"/><Relationship Id="rId2" Type="http://schemas.openxmlformats.org/officeDocument/2006/relationships/image" Target="../media/image300.png"/><Relationship Id="rId16" Type="http://schemas.openxmlformats.org/officeDocument/2006/relationships/image" Target="../media/image311.png"/><Relationship Id="rId20" Type="http://schemas.openxmlformats.org/officeDocument/2006/relationships/image" Target="../media/image313.png"/><Relationship Id="rId29" Type="http://schemas.openxmlformats.org/officeDocument/2006/relationships/image" Target="../media/image322.png"/><Relationship Id="rId41" Type="http://schemas.openxmlformats.org/officeDocument/2006/relationships/image" Target="../media/image332.png"/><Relationship Id="rId54"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6.png"/><Relationship Id="rId24" Type="http://schemas.openxmlformats.org/officeDocument/2006/relationships/image" Target="../media/image317.png"/><Relationship Id="rId32" Type="http://schemas.openxmlformats.org/officeDocument/2006/relationships/image" Target="../media/image324.png"/><Relationship Id="rId37" Type="http://schemas.openxmlformats.org/officeDocument/2006/relationships/image" Target="../media/image128.png"/><Relationship Id="rId40" Type="http://schemas.openxmlformats.org/officeDocument/2006/relationships/image" Target="../media/image331.png"/><Relationship Id="rId45" Type="http://schemas.openxmlformats.org/officeDocument/2006/relationships/image" Target="../media/image336.png"/><Relationship Id="rId53" Type="http://schemas.openxmlformats.org/officeDocument/2006/relationships/image" Target="../media/image342.png"/><Relationship Id="rId5" Type="http://schemas.openxmlformats.org/officeDocument/2006/relationships/image" Target="../media/image115.png"/><Relationship Id="rId15" Type="http://schemas.openxmlformats.org/officeDocument/2006/relationships/image" Target="../media/image310.png"/><Relationship Id="rId23" Type="http://schemas.openxmlformats.org/officeDocument/2006/relationships/image" Target="../media/image316.png"/><Relationship Id="rId28" Type="http://schemas.openxmlformats.org/officeDocument/2006/relationships/image" Target="../media/image321.png"/><Relationship Id="rId36" Type="http://schemas.openxmlformats.org/officeDocument/2006/relationships/image" Target="../media/image328.png"/><Relationship Id="rId49" Type="http://schemas.openxmlformats.org/officeDocument/2006/relationships/image" Target="../media/image339.png"/><Relationship Id="rId10" Type="http://schemas.openxmlformats.org/officeDocument/2006/relationships/image" Target="../media/image118.png"/><Relationship Id="rId19" Type="http://schemas.openxmlformats.org/officeDocument/2006/relationships/image" Target="../media/image109.png"/><Relationship Id="rId31" Type="http://schemas.openxmlformats.org/officeDocument/2006/relationships/image" Target="../media/image323.png"/><Relationship Id="rId44" Type="http://schemas.openxmlformats.org/officeDocument/2006/relationships/image" Target="../media/image335.png"/><Relationship Id="rId52" Type="http://schemas.openxmlformats.org/officeDocument/2006/relationships/image" Target="../media/image341.png"/><Relationship Id="rId4" Type="http://schemas.openxmlformats.org/officeDocument/2006/relationships/image" Target="../media/image130.png"/><Relationship Id="rId9" Type="http://schemas.openxmlformats.org/officeDocument/2006/relationships/image" Target="../media/image305.png"/><Relationship Id="rId14" Type="http://schemas.openxmlformats.org/officeDocument/2006/relationships/image" Target="../media/image309.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111.png"/><Relationship Id="rId35" Type="http://schemas.openxmlformats.org/officeDocument/2006/relationships/image" Target="../media/image327.png"/><Relationship Id="rId43" Type="http://schemas.openxmlformats.org/officeDocument/2006/relationships/image" Target="../media/image334.png"/><Relationship Id="rId48" Type="http://schemas.openxmlformats.org/officeDocument/2006/relationships/image" Target="../media/image338.png"/><Relationship Id="rId8" Type="http://schemas.openxmlformats.org/officeDocument/2006/relationships/image" Target="../media/image304.png"/><Relationship Id="rId51"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1.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354.png"/><Relationship Id="rId18" Type="http://schemas.openxmlformats.org/officeDocument/2006/relationships/image" Target="../media/image355.png"/><Relationship Id="rId3" Type="http://schemas.openxmlformats.org/officeDocument/2006/relationships/image" Target="../media/image162.png"/><Relationship Id="rId7" Type="http://schemas.openxmlformats.org/officeDocument/2006/relationships/image" Target="../media/image352.png"/><Relationship Id="rId12" Type="http://schemas.openxmlformats.org/officeDocument/2006/relationships/image" Target="../media/image172.png"/><Relationship Id="rId17" Type="http://schemas.openxmlformats.org/officeDocument/2006/relationships/image" Target="../media/image177.png"/><Relationship Id="rId2" Type="http://schemas.openxmlformats.org/officeDocument/2006/relationships/image" Target="../media/image161.png"/><Relationship Id="rId16" Type="http://schemas.openxmlformats.org/officeDocument/2006/relationships/image" Target="../media/image176.png"/><Relationship Id="rId20" Type="http://schemas.openxmlformats.org/officeDocument/2006/relationships/image" Target="../media/image357.png"/><Relationship Id="rId1" Type="http://schemas.openxmlformats.org/officeDocument/2006/relationships/slideLayout" Target="../slideLayouts/slideLayout1.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353.png"/><Relationship Id="rId19" Type="http://schemas.openxmlformats.org/officeDocument/2006/relationships/image" Target="../media/image356.png"/><Relationship Id="rId4" Type="http://schemas.openxmlformats.org/officeDocument/2006/relationships/image" Target="../media/image163.png"/><Relationship Id="rId9" Type="http://schemas.openxmlformats.org/officeDocument/2006/relationships/image" Target="../media/image169.png"/><Relationship Id="rId14" Type="http://schemas.openxmlformats.org/officeDocument/2006/relationships/image" Target="../media/image174.png"/></Relationships>
</file>

<file path=ppt/slides/_rels/slide3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370.png"/><Relationship Id="rId18" Type="http://schemas.openxmlformats.org/officeDocument/2006/relationships/image" Target="../media/image375.png"/><Relationship Id="rId26" Type="http://schemas.openxmlformats.org/officeDocument/2006/relationships/image" Target="../media/image383.png"/><Relationship Id="rId39" Type="http://schemas.openxmlformats.org/officeDocument/2006/relationships/image" Target="../media/image396.png"/><Relationship Id="rId21" Type="http://schemas.openxmlformats.org/officeDocument/2006/relationships/image" Target="../media/image378.png"/><Relationship Id="rId34" Type="http://schemas.openxmlformats.org/officeDocument/2006/relationships/image" Target="../media/image391.png"/><Relationship Id="rId42" Type="http://schemas.openxmlformats.org/officeDocument/2006/relationships/image" Target="../media/image399.png"/><Relationship Id="rId47" Type="http://schemas.openxmlformats.org/officeDocument/2006/relationships/image" Target="../media/image404.png"/><Relationship Id="rId50" Type="http://schemas.openxmlformats.org/officeDocument/2006/relationships/image" Target="../media/image407.png"/><Relationship Id="rId55" Type="http://schemas.openxmlformats.org/officeDocument/2006/relationships/image" Target="../media/image412.png"/><Relationship Id="rId7" Type="http://schemas.openxmlformats.org/officeDocument/2006/relationships/image" Target="../media/image364.png"/><Relationship Id="rId12" Type="http://schemas.openxmlformats.org/officeDocument/2006/relationships/image" Target="../media/image369.png"/><Relationship Id="rId17" Type="http://schemas.openxmlformats.org/officeDocument/2006/relationships/image" Target="../media/image374.png"/><Relationship Id="rId25" Type="http://schemas.openxmlformats.org/officeDocument/2006/relationships/image" Target="../media/image382.png"/><Relationship Id="rId33" Type="http://schemas.openxmlformats.org/officeDocument/2006/relationships/image" Target="../media/image390.png"/><Relationship Id="rId38" Type="http://schemas.openxmlformats.org/officeDocument/2006/relationships/image" Target="../media/image395.png"/><Relationship Id="rId46" Type="http://schemas.openxmlformats.org/officeDocument/2006/relationships/image" Target="../media/image403.png"/><Relationship Id="rId2" Type="http://schemas.openxmlformats.org/officeDocument/2006/relationships/image" Target="../media/image359.png"/><Relationship Id="rId16" Type="http://schemas.openxmlformats.org/officeDocument/2006/relationships/image" Target="../media/image373.png"/><Relationship Id="rId20" Type="http://schemas.openxmlformats.org/officeDocument/2006/relationships/image" Target="../media/image377.png"/><Relationship Id="rId29" Type="http://schemas.openxmlformats.org/officeDocument/2006/relationships/image" Target="../media/image386.png"/><Relationship Id="rId41" Type="http://schemas.openxmlformats.org/officeDocument/2006/relationships/image" Target="../media/image398.png"/><Relationship Id="rId54"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363.png"/><Relationship Id="rId11" Type="http://schemas.openxmlformats.org/officeDocument/2006/relationships/image" Target="../media/image368.png"/><Relationship Id="rId24" Type="http://schemas.openxmlformats.org/officeDocument/2006/relationships/image" Target="../media/image381.png"/><Relationship Id="rId32" Type="http://schemas.openxmlformats.org/officeDocument/2006/relationships/image" Target="../media/image389.png"/><Relationship Id="rId37" Type="http://schemas.openxmlformats.org/officeDocument/2006/relationships/image" Target="../media/image394.png"/><Relationship Id="rId40" Type="http://schemas.openxmlformats.org/officeDocument/2006/relationships/image" Target="../media/image397.png"/><Relationship Id="rId45" Type="http://schemas.openxmlformats.org/officeDocument/2006/relationships/image" Target="../media/image402.png"/><Relationship Id="rId53" Type="http://schemas.openxmlformats.org/officeDocument/2006/relationships/image" Target="../media/image410.png"/><Relationship Id="rId5" Type="http://schemas.openxmlformats.org/officeDocument/2006/relationships/image" Target="../media/image362.png"/><Relationship Id="rId15" Type="http://schemas.openxmlformats.org/officeDocument/2006/relationships/image" Target="../media/image372.png"/><Relationship Id="rId23" Type="http://schemas.openxmlformats.org/officeDocument/2006/relationships/image" Target="../media/image380.png"/><Relationship Id="rId28" Type="http://schemas.openxmlformats.org/officeDocument/2006/relationships/image" Target="../media/image385.png"/><Relationship Id="rId36" Type="http://schemas.openxmlformats.org/officeDocument/2006/relationships/image" Target="../media/image393.png"/><Relationship Id="rId49" Type="http://schemas.openxmlformats.org/officeDocument/2006/relationships/image" Target="../media/image406.png"/><Relationship Id="rId57" Type="http://schemas.openxmlformats.org/officeDocument/2006/relationships/image" Target="../media/image414.png"/><Relationship Id="rId10" Type="http://schemas.openxmlformats.org/officeDocument/2006/relationships/image" Target="../media/image367.png"/><Relationship Id="rId19" Type="http://schemas.openxmlformats.org/officeDocument/2006/relationships/image" Target="../media/image376.png"/><Relationship Id="rId31" Type="http://schemas.openxmlformats.org/officeDocument/2006/relationships/image" Target="../media/image388.png"/><Relationship Id="rId44" Type="http://schemas.openxmlformats.org/officeDocument/2006/relationships/image" Target="../media/image401.png"/><Relationship Id="rId52" Type="http://schemas.openxmlformats.org/officeDocument/2006/relationships/image" Target="../media/image409.png"/><Relationship Id="rId4" Type="http://schemas.openxmlformats.org/officeDocument/2006/relationships/image" Target="../media/image361.png"/><Relationship Id="rId9" Type="http://schemas.openxmlformats.org/officeDocument/2006/relationships/image" Target="../media/image366.png"/><Relationship Id="rId14" Type="http://schemas.openxmlformats.org/officeDocument/2006/relationships/image" Target="../media/image371.png"/><Relationship Id="rId22" Type="http://schemas.openxmlformats.org/officeDocument/2006/relationships/image" Target="../media/image379.png"/><Relationship Id="rId27" Type="http://schemas.openxmlformats.org/officeDocument/2006/relationships/image" Target="../media/image384.png"/><Relationship Id="rId30" Type="http://schemas.openxmlformats.org/officeDocument/2006/relationships/image" Target="../media/image387.png"/><Relationship Id="rId35" Type="http://schemas.openxmlformats.org/officeDocument/2006/relationships/image" Target="../media/image392.png"/><Relationship Id="rId43" Type="http://schemas.openxmlformats.org/officeDocument/2006/relationships/image" Target="../media/image400.png"/><Relationship Id="rId48" Type="http://schemas.openxmlformats.org/officeDocument/2006/relationships/image" Target="../media/image405.png"/><Relationship Id="rId56" Type="http://schemas.openxmlformats.org/officeDocument/2006/relationships/image" Target="../media/image413.png"/><Relationship Id="rId8" Type="http://schemas.openxmlformats.org/officeDocument/2006/relationships/image" Target="../media/image365.png"/><Relationship Id="rId51" Type="http://schemas.openxmlformats.org/officeDocument/2006/relationships/image" Target="../media/image408.png"/><Relationship Id="rId3" Type="http://schemas.openxmlformats.org/officeDocument/2006/relationships/image" Target="../media/image360.png"/></Relationships>
</file>

<file path=ppt/slides/_rels/slide38.xml.rels><?xml version="1.0" encoding="UTF-8" standalone="yes"?>
<Relationships xmlns="http://schemas.openxmlformats.org/package/2006/relationships"><Relationship Id="rId3" Type="http://schemas.openxmlformats.org/officeDocument/2006/relationships/image" Target="../media/image416.jpg"/><Relationship Id="rId2" Type="http://schemas.openxmlformats.org/officeDocument/2006/relationships/image" Target="../media/image415.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3" Type="http://schemas.openxmlformats.org/officeDocument/2006/relationships/image" Target="../media/image428.png"/><Relationship Id="rId18" Type="http://schemas.openxmlformats.org/officeDocument/2006/relationships/image" Target="../media/image433.png"/><Relationship Id="rId26" Type="http://schemas.openxmlformats.org/officeDocument/2006/relationships/image" Target="../media/image441.png"/><Relationship Id="rId39" Type="http://schemas.openxmlformats.org/officeDocument/2006/relationships/image" Target="../media/image454.png"/><Relationship Id="rId21" Type="http://schemas.openxmlformats.org/officeDocument/2006/relationships/image" Target="../media/image436.png"/><Relationship Id="rId34" Type="http://schemas.openxmlformats.org/officeDocument/2006/relationships/image" Target="../media/image449.png"/><Relationship Id="rId42" Type="http://schemas.openxmlformats.org/officeDocument/2006/relationships/image" Target="../media/image457.png"/><Relationship Id="rId47" Type="http://schemas.openxmlformats.org/officeDocument/2006/relationships/image" Target="../media/image462.png"/><Relationship Id="rId50" Type="http://schemas.openxmlformats.org/officeDocument/2006/relationships/image" Target="../media/image465.png"/><Relationship Id="rId55" Type="http://schemas.openxmlformats.org/officeDocument/2006/relationships/image" Target="../media/image470.png"/><Relationship Id="rId63" Type="http://schemas.openxmlformats.org/officeDocument/2006/relationships/image" Target="../media/image478.png"/><Relationship Id="rId68" Type="http://schemas.openxmlformats.org/officeDocument/2006/relationships/image" Target="../media/image483.png"/><Relationship Id="rId76" Type="http://schemas.openxmlformats.org/officeDocument/2006/relationships/image" Target="../media/image491.png"/><Relationship Id="rId84" Type="http://schemas.openxmlformats.org/officeDocument/2006/relationships/image" Target="../media/image499.png"/><Relationship Id="rId89" Type="http://schemas.openxmlformats.org/officeDocument/2006/relationships/image" Target="../media/image504.png"/><Relationship Id="rId7" Type="http://schemas.openxmlformats.org/officeDocument/2006/relationships/image" Target="../media/image422.png"/><Relationship Id="rId71" Type="http://schemas.openxmlformats.org/officeDocument/2006/relationships/image" Target="../media/image486.png"/><Relationship Id="rId92" Type="http://schemas.openxmlformats.org/officeDocument/2006/relationships/image" Target="../media/image507.png"/><Relationship Id="rId2" Type="http://schemas.openxmlformats.org/officeDocument/2006/relationships/image" Target="../media/image417.png"/><Relationship Id="rId16" Type="http://schemas.openxmlformats.org/officeDocument/2006/relationships/image" Target="../media/image431.png"/><Relationship Id="rId29" Type="http://schemas.openxmlformats.org/officeDocument/2006/relationships/image" Target="../media/image444.png"/><Relationship Id="rId11" Type="http://schemas.openxmlformats.org/officeDocument/2006/relationships/image" Target="../media/image426.png"/><Relationship Id="rId24" Type="http://schemas.openxmlformats.org/officeDocument/2006/relationships/image" Target="../media/image439.png"/><Relationship Id="rId32" Type="http://schemas.openxmlformats.org/officeDocument/2006/relationships/image" Target="../media/image447.png"/><Relationship Id="rId37" Type="http://schemas.openxmlformats.org/officeDocument/2006/relationships/image" Target="../media/image452.png"/><Relationship Id="rId40" Type="http://schemas.openxmlformats.org/officeDocument/2006/relationships/image" Target="../media/image455.png"/><Relationship Id="rId45" Type="http://schemas.openxmlformats.org/officeDocument/2006/relationships/image" Target="../media/image460.png"/><Relationship Id="rId53" Type="http://schemas.openxmlformats.org/officeDocument/2006/relationships/image" Target="../media/image468.png"/><Relationship Id="rId58" Type="http://schemas.openxmlformats.org/officeDocument/2006/relationships/image" Target="../media/image473.png"/><Relationship Id="rId66" Type="http://schemas.openxmlformats.org/officeDocument/2006/relationships/image" Target="../media/image481.png"/><Relationship Id="rId74" Type="http://schemas.openxmlformats.org/officeDocument/2006/relationships/image" Target="../media/image489.png"/><Relationship Id="rId79" Type="http://schemas.openxmlformats.org/officeDocument/2006/relationships/image" Target="../media/image494.png"/><Relationship Id="rId87" Type="http://schemas.openxmlformats.org/officeDocument/2006/relationships/image" Target="../media/image502.png"/><Relationship Id="rId5" Type="http://schemas.openxmlformats.org/officeDocument/2006/relationships/image" Target="../media/image420.png"/><Relationship Id="rId61" Type="http://schemas.openxmlformats.org/officeDocument/2006/relationships/image" Target="../media/image476.png"/><Relationship Id="rId82" Type="http://schemas.openxmlformats.org/officeDocument/2006/relationships/image" Target="../media/image497.png"/><Relationship Id="rId90" Type="http://schemas.openxmlformats.org/officeDocument/2006/relationships/image" Target="../media/image505.png"/><Relationship Id="rId19" Type="http://schemas.openxmlformats.org/officeDocument/2006/relationships/image" Target="../media/image434.png"/><Relationship Id="rId14" Type="http://schemas.openxmlformats.org/officeDocument/2006/relationships/image" Target="../media/image429.png"/><Relationship Id="rId22" Type="http://schemas.openxmlformats.org/officeDocument/2006/relationships/image" Target="../media/image437.png"/><Relationship Id="rId27" Type="http://schemas.openxmlformats.org/officeDocument/2006/relationships/image" Target="../media/image442.png"/><Relationship Id="rId30" Type="http://schemas.openxmlformats.org/officeDocument/2006/relationships/image" Target="../media/image445.png"/><Relationship Id="rId35" Type="http://schemas.openxmlformats.org/officeDocument/2006/relationships/image" Target="../media/image450.png"/><Relationship Id="rId43" Type="http://schemas.openxmlformats.org/officeDocument/2006/relationships/image" Target="../media/image458.png"/><Relationship Id="rId48" Type="http://schemas.openxmlformats.org/officeDocument/2006/relationships/image" Target="../media/image463.png"/><Relationship Id="rId56" Type="http://schemas.openxmlformats.org/officeDocument/2006/relationships/image" Target="../media/image471.png"/><Relationship Id="rId64" Type="http://schemas.openxmlformats.org/officeDocument/2006/relationships/image" Target="../media/image479.png"/><Relationship Id="rId69" Type="http://schemas.openxmlformats.org/officeDocument/2006/relationships/image" Target="../media/image484.png"/><Relationship Id="rId77" Type="http://schemas.openxmlformats.org/officeDocument/2006/relationships/image" Target="../media/image492.png"/><Relationship Id="rId8" Type="http://schemas.openxmlformats.org/officeDocument/2006/relationships/image" Target="../media/image423.png"/><Relationship Id="rId51" Type="http://schemas.openxmlformats.org/officeDocument/2006/relationships/image" Target="../media/image466.png"/><Relationship Id="rId72" Type="http://schemas.openxmlformats.org/officeDocument/2006/relationships/image" Target="../media/image487.png"/><Relationship Id="rId80" Type="http://schemas.openxmlformats.org/officeDocument/2006/relationships/image" Target="../media/image495.png"/><Relationship Id="rId85" Type="http://schemas.openxmlformats.org/officeDocument/2006/relationships/image" Target="../media/image500.png"/><Relationship Id="rId93" Type="http://schemas.openxmlformats.org/officeDocument/2006/relationships/image" Target="../media/image508.png"/><Relationship Id="rId3" Type="http://schemas.openxmlformats.org/officeDocument/2006/relationships/image" Target="../media/image418.png"/><Relationship Id="rId12" Type="http://schemas.openxmlformats.org/officeDocument/2006/relationships/image" Target="../media/image427.png"/><Relationship Id="rId17" Type="http://schemas.openxmlformats.org/officeDocument/2006/relationships/image" Target="../media/image432.png"/><Relationship Id="rId25" Type="http://schemas.openxmlformats.org/officeDocument/2006/relationships/image" Target="../media/image440.png"/><Relationship Id="rId33" Type="http://schemas.openxmlformats.org/officeDocument/2006/relationships/image" Target="../media/image448.png"/><Relationship Id="rId38" Type="http://schemas.openxmlformats.org/officeDocument/2006/relationships/image" Target="../media/image453.png"/><Relationship Id="rId46" Type="http://schemas.openxmlformats.org/officeDocument/2006/relationships/image" Target="../media/image461.png"/><Relationship Id="rId59" Type="http://schemas.openxmlformats.org/officeDocument/2006/relationships/image" Target="../media/image474.png"/><Relationship Id="rId67" Type="http://schemas.openxmlformats.org/officeDocument/2006/relationships/image" Target="../media/image482.png"/><Relationship Id="rId20" Type="http://schemas.openxmlformats.org/officeDocument/2006/relationships/image" Target="../media/image435.png"/><Relationship Id="rId41" Type="http://schemas.openxmlformats.org/officeDocument/2006/relationships/image" Target="../media/image456.png"/><Relationship Id="rId54" Type="http://schemas.openxmlformats.org/officeDocument/2006/relationships/image" Target="../media/image469.png"/><Relationship Id="rId62" Type="http://schemas.openxmlformats.org/officeDocument/2006/relationships/image" Target="../media/image477.png"/><Relationship Id="rId70" Type="http://schemas.openxmlformats.org/officeDocument/2006/relationships/image" Target="../media/image485.png"/><Relationship Id="rId75" Type="http://schemas.openxmlformats.org/officeDocument/2006/relationships/image" Target="../media/image490.png"/><Relationship Id="rId83" Type="http://schemas.openxmlformats.org/officeDocument/2006/relationships/image" Target="../media/image498.png"/><Relationship Id="rId88" Type="http://schemas.openxmlformats.org/officeDocument/2006/relationships/image" Target="../media/image503.png"/><Relationship Id="rId91" Type="http://schemas.openxmlformats.org/officeDocument/2006/relationships/image" Target="../media/image506.png"/><Relationship Id="rId1" Type="http://schemas.openxmlformats.org/officeDocument/2006/relationships/slideLayout" Target="../slideLayouts/slideLayout5.xml"/><Relationship Id="rId6" Type="http://schemas.openxmlformats.org/officeDocument/2006/relationships/image" Target="../media/image421.png"/><Relationship Id="rId15" Type="http://schemas.openxmlformats.org/officeDocument/2006/relationships/image" Target="../media/image430.png"/><Relationship Id="rId23" Type="http://schemas.openxmlformats.org/officeDocument/2006/relationships/image" Target="../media/image438.png"/><Relationship Id="rId28" Type="http://schemas.openxmlformats.org/officeDocument/2006/relationships/image" Target="../media/image443.png"/><Relationship Id="rId36" Type="http://schemas.openxmlformats.org/officeDocument/2006/relationships/image" Target="../media/image451.png"/><Relationship Id="rId49" Type="http://schemas.openxmlformats.org/officeDocument/2006/relationships/image" Target="../media/image464.png"/><Relationship Id="rId57" Type="http://schemas.openxmlformats.org/officeDocument/2006/relationships/image" Target="../media/image472.png"/><Relationship Id="rId10" Type="http://schemas.openxmlformats.org/officeDocument/2006/relationships/image" Target="../media/image425.png"/><Relationship Id="rId31" Type="http://schemas.openxmlformats.org/officeDocument/2006/relationships/image" Target="../media/image446.png"/><Relationship Id="rId44" Type="http://schemas.openxmlformats.org/officeDocument/2006/relationships/image" Target="../media/image459.png"/><Relationship Id="rId52" Type="http://schemas.openxmlformats.org/officeDocument/2006/relationships/image" Target="../media/image467.png"/><Relationship Id="rId60" Type="http://schemas.openxmlformats.org/officeDocument/2006/relationships/image" Target="../media/image475.png"/><Relationship Id="rId65" Type="http://schemas.openxmlformats.org/officeDocument/2006/relationships/image" Target="../media/image480.png"/><Relationship Id="rId73" Type="http://schemas.openxmlformats.org/officeDocument/2006/relationships/image" Target="../media/image488.png"/><Relationship Id="rId78" Type="http://schemas.openxmlformats.org/officeDocument/2006/relationships/image" Target="../media/image493.png"/><Relationship Id="rId81" Type="http://schemas.openxmlformats.org/officeDocument/2006/relationships/image" Target="../media/image496.png"/><Relationship Id="rId86" Type="http://schemas.openxmlformats.org/officeDocument/2006/relationships/image" Target="../media/image501.png"/><Relationship Id="rId94" Type="http://schemas.openxmlformats.org/officeDocument/2006/relationships/image" Target="../media/image509.png"/><Relationship Id="rId4" Type="http://schemas.openxmlformats.org/officeDocument/2006/relationships/image" Target="../media/image419.png"/><Relationship Id="rId9" Type="http://schemas.openxmlformats.org/officeDocument/2006/relationships/image" Target="../media/image424.png"/></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63" Type="http://schemas.openxmlformats.org/officeDocument/2006/relationships/image" Target="../media/image67.png"/><Relationship Id="rId68" Type="http://schemas.openxmlformats.org/officeDocument/2006/relationships/image" Target="../media/image72.png"/><Relationship Id="rId76" Type="http://schemas.openxmlformats.org/officeDocument/2006/relationships/image" Target="../media/image80.png"/><Relationship Id="rId84" Type="http://schemas.openxmlformats.org/officeDocument/2006/relationships/image" Target="../media/image88.png"/><Relationship Id="rId7" Type="http://schemas.openxmlformats.org/officeDocument/2006/relationships/image" Target="../media/image11.png"/><Relationship Id="rId71" Type="http://schemas.openxmlformats.org/officeDocument/2006/relationships/image" Target="../media/image75.png"/><Relationship Id="rId2" Type="http://schemas.openxmlformats.org/officeDocument/2006/relationships/notesSlide" Target="../notesSlides/notesSlide3.xml"/><Relationship Id="rId16" Type="http://schemas.openxmlformats.org/officeDocument/2006/relationships/image" Target="../media/image20.png"/><Relationship Id="rId29" Type="http://schemas.openxmlformats.org/officeDocument/2006/relationships/image" Target="../media/image33.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66" Type="http://schemas.openxmlformats.org/officeDocument/2006/relationships/image" Target="../media/image70.png"/><Relationship Id="rId74" Type="http://schemas.openxmlformats.org/officeDocument/2006/relationships/image" Target="../media/image78.png"/><Relationship Id="rId79" Type="http://schemas.openxmlformats.org/officeDocument/2006/relationships/image" Target="../media/image83.png"/><Relationship Id="rId5" Type="http://schemas.openxmlformats.org/officeDocument/2006/relationships/image" Target="../media/image9.png"/><Relationship Id="rId61" Type="http://schemas.openxmlformats.org/officeDocument/2006/relationships/image" Target="../media/image65.png"/><Relationship Id="rId82" Type="http://schemas.openxmlformats.org/officeDocument/2006/relationships/image" Target="../media/image86.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65" Type="http://schemas.openxmlformats.org/officeDocument/2006/relationships/image" Target="../media/image69.png"/><Relationship Id="rId73" Type="http://schemas.openxmlformats.org/officeDocument/2006/relationships/image" Target="../media/image77.png"/><Relationship Id="rId78" Type="http://schemas.openxmlformats.org/officeDocument/2006/relationships/image" Target="../media/image82.png"/><Relationship Id="rId81" Type="http://schemas.openxmlformats.org/officeDocument/2006/relationships/image" Target="../media/image8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image" Target="../media/image73.png"/><Relationship Id="rId77" Type="http://schemas.openxmlformats.org/officeDocument/2006/relationships/image" Target="../media/image81.png"/><Relationship Id="rId8" Type="http://schemas.openxmlformats.org/officeDocument/2006/relationships/image" Target="../media/image12.png"/><Relationship Id="rId51" Type="http://schemas.openxmlformats.org/officeDocument/2006/relationships/image" Target="../media/image55.png"/><Relationship Id="rId72" Type="http://schemas.openxmlformats.org/officeDocument/2006/relationships/image" Target="../media/image76.png"/><Relationship Id="rId80" Type="http://schemas.openxmlformats.org/officeDocument/2006/relationships/image" Target="../media/image84.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67" Type="http://schemas.openxmlformats.org/officeDocument/2006/relationships/image" Target="../media/image71.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70" Type="http://schemas.openxmlformats.org/officeDocument/2006/relationships/image" Target="../media/image74.png"/><Relationship Id="rId75" Type="http://schemas.openxmlformats.org/officeDocument/2006/relationships/image" Target="../media/image79.png"/><Relationship Id="rId83"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3" Type="http://schemas.openxmlformats.org/officeDocument/2006/relationships/image" Target="../media/image518.png"/><Relationship Id="rId18" Type="http://schemas.openxmlformats.org/officeDocument/2006/relationships/image" Target="../media/image522.png"/><Relationship Id="rId26" Type="http://schemas.openxmlformats.org/officeDocument/2006/relationships/image" Target="../media/image526.png"/><Relationship Id="rId39" Type="http://schemas.openxmlformats.org/officeDocument/2006/relationships/image" Target="../media/image536.png"/><Relationship Id="rId3" Type="http://schemas.openxmlformats.org/officeDocument/2006/relationships/image" Target="../media/image102.png"/><Relationship Id="rId21" Type="http://schemas.openxmlformats.org/officeDocument/2006/relationships/image" Target="../media/image121.png"/><Relationship Id="rId34" Type="http://schemas.openxmlformats.org/officeDocument/2006/relationships/image" Target="../media/image532.png"/><Relationship Id="rId42" Type="http://schemas.openxmlformats.org/officeDocument/2006/relationships/image" Target="../media/image321.png"/><Relationship Id="rId47" Type="http://schemas.openxmlformats.org/officeDocument/2006/relationships/image" Target="../media/image541.png"/><Relationship Id="rId50" Type="http://schemas.openxmlformats.org/officeDocument/2006/relationships/image" Target="../media/image544.png"/><Relationship Id="rId7" Type="http://schemas.openxmlformats.org/officeDocument/2006/relationships/image" Target="../media/image128.png"/><Relationship Id="rId12" Type="http://schemas.openxmlformats.org/officeDocument/2006/relationships/image" Target="../media/image517.png"/><Relationship Id="rId17" Type="http://schemas.openxmlformats.org/officeDocument/2006/relationships/image" Target="../media/image521.png"/><Relationship Id="rId25" Type="http://schemas.openxmlformats.org/officeDocument/2006/relationships/image" Target="../media/image525.png"/><Relationship Id="rId33" Type="http://schemas.openxmlformats.org/officeDocument/2006/relationships/image" Target="../media/image531.png"/><Relationship Id="rId38" Type="http://schemas.openxmlformats.org/officeDocument/2006/relationships/image" Target="../media/image535.png"/><Relationship Id="rId46" Type="http://schemas.openxmlformats.org/officeDocument/2006/relationships/image" Target="../media/image540.png"/><Relationship Id="rId2" Type="http://schemas.openxmlformats.org/officeDocument/2006/relationships/image" Target="../media/image511.png"/><Relationship Id="rId16" Type="http://schemas.openxmlformats.org/officeDocument/2006/relationships/image" Target="../media/image520.png"/><Relationship Id="rId20" Type="http://schemas.openxmlformats.org/officeDocument/2006/relationships/image" Target="../media/image130.png"/><Relationship Id="rId29" Type="http://schemas.openxmlformats.org/officeDocument/2006/relationships/image" Target="../media/image528.png"/><Relationship Id="rId41" Type="http://schemas.openxmlformats.org/officeDocument/2006/relationships/image" Target="../media/image537.png"/><Relationship Id="rId54" Type="http://schemas.openxmlformats.org/officeDocument/2006/relationships/image" Target="../media/image548.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image" Target="../media/image138.png"/><Relationship Id="rId24" Type="http://schemas.openxmlformats.org/officeDocument/2006/relationships/image" Target="../media/image305.png"/><Relationship Id="rId32" Type="http://schemas.openxmlformats.org/officeDocument/2006/relationships/image" Target="../media/image530.png"/><Relationship Id="rId37" Type="http://schemas.openxmlformats.org/officeDocument/2006/relationships/image" Target="../media/image109.png"/><Relationship Id="rId40" Type="http://schemas.openxmlformats.org/officeDocument/2006/relationships/image" Target="../media/image106.png"/><Relationship Id="rId45" Type="http://schemas.openxmlformats.org/officeDocument/2006/relationships/image" Target="../media/image310.png"/><Relationship Id="rId53" Type="http://schemas.openxmlformats.org/officeDocument/2006/relationships/image" Target="../media/image547.png"/><Relationship Id="rId5" Type="http://schemas.openxmlformats.org/officeDocument/2006/relationships/image" Target="../media/image513.png"/><Relationship Id="rId15" Type="http://schemas.openxmlformats.org/officeDocument/2006/relationships/image" Target="../media/image111.png"/><Relationship Id="rId23" Type="http://schemas.openxmlformats.org/officeDocument/2006/relationships/image" Target="../media/image98.png"/><Relationship Id="rId28" Type="http://schemas.openxmlformats.org/officeDocument/2006/relationships/image" Target="../media/image527.png"/><Relationship Id="rId36" Type="http://schemas.openxmlformats.org/officeDocument/2006/relationships/image" Target="../media/image534.png"/><Relationship Id="rId49" Type="http://schemas.openxmlformats.org/officeDocument/2006/relationships/image" Target="../media/image543.png"/><Relationship Id="rId10" Type="http://schemas.openxmlformats.org/officeDocument/2006/relationships/image" Target="../media/image516.png"/><Relationship Id="rId19" Type="http://schemas.openxmlformats.org/officeDocument/2006/relationships/image" Target="../media/image523.png"/><Relationship Id="rId31" Type="http://schemas.openxmlformats.org/officeDocument/2006/relationships/image" Target="../media/image314.png"/><Relationship Id="rId44" Type="http://schemas.openxmlformats.org/officeDocument/2006/relationships/image" Target="../media/image539.png"/><Relationship Id="rId52" Type="http://schemas.openxmlformats.org/officeDocument/2006/relationships/image" Target="../media/image546.png"/><Relationship Id="rId4" Type="http://schemas.openxmlformats.org/officeDocument/2006/relationships/image" Target="../media/image512.png"/><Relationship Id="rId9" Type="http://schemas.openxmlformats.org/officeDocument/2006/relationships/image" Target="../media/image515.png"/><Relationship Id="rId14" Type="http://schemas.openxmlformats.org/officeDocument/2006/relationships/image" Target="../media/image519.png"/><Relationship Id="rId22" Type="http://schemas.openxmlformats.org/officeDocument/2006/relationships/image" Target="../media/image524.png"/><Relationship Id="rId27" Type="http://schemas.openxmlformats.org/officeDocument/2006/relationships/image" Target="../media/image140.png"/><Relationship Id="rId30" Type="http://schemas.openxmlformats.org/officeDocument/2006/relationships/image" Target="../media/image529.png"/><Relationship Id="rId35" Type="http://schemas.openxmlformats.org/officeDocument/2006/relationships/image" Target="../media/image533.png"/><Relationship Id="rId43" Type="http://schemas.openxmlformats.org/officeDocument/2006/relationships/image" Target="../media/image538.png"/><Relationship Id="rId48" Type="http://schemas.openxmlformats.org/officeDocument/2006/relationships/image" Target="../media/image542.png"/><Relationship Id="rId8" Type="http://schemas.openxmlformats.org/officeDocument/2006/relationships/image" Target="../media/image514.png"/><Relationship Id="rId51" Type="http://schemas.openxmlformats.org/officeDocument/2006/relationships/image" Target="../media/image545.png"/></Relationships>
</file>

<file path=ppt/slides/_rels/slide43.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570.png"/><Relationship Id="rId18" Type="http://schemas.openxmlformats.org/officeDocument/2006/relationships/image" Target="../media/image575.png"/><Relationship Id="rId26" Type="http://schemas.openxmlformats.org/officeDocument/2006/relationships/image" Target="../media/image583.png"/><Relationship Id="rId39" Type="http://schemas.openxmlformats.org/officeDocument/2006/relationships/image" Target="../media/image596.png"/><Relationship Id="rId21" Type="http://schemas.openxmlformats.org/officeDocument/2006/relationships/image" Target="../media/image578.png"/><Relationship Id="rId34" Type="http://schemas.openxmlformats.org/officeDocument/2006/relationships/image" Target="../media/image591.png"/><Relationship Id="rId42" Type="http://schemas.openxmlformats.org/officeDocument/2006/relationships/image" Target="../media/image599.png"/><Relationship Id="rId47" Type="http://schemas.openxmlformats.org/officeDocument/2006/relationships/image" Target="../media/image604.png"/><Relationship Id="rId50" Type="http://schemas.openxmlformats.org/officeDocument/2006/relationships/image" Target="../media/image607.png"/><Relationship Id="rId55" Type="http://schemas.openxmlformats.org/officeDocument/2006/relationships/image" Target="../media/image612.png"/><Relationship Id="rId7" Type="http://schemas.openxmlformats.org/officeDocument/2006/relationships/image" Target="../media/image564.png"/><Relationship Id="rId2" Type="http://schemas.openxmlformats.org/officeDocument/2006/relationships/image" Target="../media/image559.png"/><Relationship Id="rId16" Type="http://schemas.openxmlformats.org/officeDocument/2006/relationships/image" Target="../media/image573.png"/><Relationship Id="rId20" Type="http://schemas.openxmlformats.org/officeDocument/2006/relationships/image" Target="../media/image577.png"/><Relationship Id="rId29" Type="http://schemas.openxmlformats.org/officeDocument/2006/relationships/image" Target="../media/image586.png"/><Relationship Id="rId41" Type="http://schemas.openxmlformats.org/officeDocument/2006/relationships/image" Target="../media/image598.png"/><Relationship Id="rId54"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563.png"/><Relationship Id="rId11" Type="http://schemas.openxmlformats.org/officeDocument/2006/relationships/image" Target="../media/image568.png"/><Relationship Id="rId24" Type="http://schemas.openxmlformats.org/officeDocument/2006/relationships/image" Target="../media/image581.png"/><Relationship Id="rId32" Type="http://schemas.openxmlformats.org/officeDocument/2006/relationships/image" Target="../media/image589.png"/><Relationship Id="rId37" Type="http://schemas.openxmlformats.org/officeDocument/2006/relationships/image" Target="../media/image594.png"/><Relationship Id="rId40" Type="http://schemas.openxmlformats.org/officeDocument/2006/relationships/image" Target="../media/image597.png"/><Relationship Id="rId45" Type="http://schemas.openxmlformats.org/officeDocument/2006/relationships/image" Target="../media/image602.png"/><Relationship Id="rId53" Type="http://schemas.openxmlformats.org/officeDocument/2006/relationships/image" Target="../media/image610.png"/><Relationship Id="rId58" Type="http://schemas.openxmlformats.org/officeDocument/2006/relationships/image" Target="../media/image615.png"/><Relationship Id="rId5" Type="http://schemas.openxmlformats.org/officeDocument/2006/relationships/image" Target="../media/image562.png"/><Relationship Id="rId15" Type="http://schemas.openxmlformats.org/officeDocument/2006/relationships/image" Target="../media/image572.png"/><Relationship Id="rId23" Type="http://schemas.openxmlformats.org/officeDocument/2006/relationships/image" Target="../media/image580.png"/><Relationship Id="rId28" Type="http://schemas.openxmlformats.org/officeDocument/2006/relationships/image" Target="../media/image585.png"/><Relationship Id="rId36" Type="http://schemas.openxmlformats.org/officeDocument/2006/relationships/image" Target="../media/image593.png"/><Relationship Id="rId49" Type="http://schemas.openxmlformats.org/officeDocument/2006/relationships/image" Target="../media/image606.png"/><Relationship Id="rId57" Type="http://schemas.openxmlformats.org/officeDocument/2006/relationships/image" Target="../media/image614.png"/><Relationship Id="rId61" Type="http://schemas.openxmlformats.org/officeDocument/2006/relationships/image" Target="../media/image618.png"/><Relationship Id="rId10" Type="http://schemas.openxmlformats.org/officeDocument/2006/relationships/image" Target="../media/image567.png"/><Relationship Id="rId19"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image" Target="../media/image601.png"/><Relationship Id="rId52" Type="http://schemas.openxmlformats.org/officeDocument/2006/relationships/image" Target="../media/image609.png"/><Relationship Id="rId60" Type="http://schemas.openxmlformats.org/officeDocument/2006/relationships/image" Target="../media/image617.png"/><Relationship Id="rId4" Type="http://schemas.openxmlformats.org/officeDocument/2006/relationships/image" Target="../media/image561.png"/><Relationship Id="rId9" Type="http://schemas.openxmlformats.org/officeDocument/2006/relationships/image" Target="../media/image566.png"/><Relationship Id="rId14" Type="http://schemas.openxmlformats.org/officeDocument/2006/relationships/image" Target="../media/image571.png"/><Relationship Id="rId22" Type="http://schemas.openxmlformats.org/officeDocument/2006/relationships/image" Target="../media/image579.png"/><Relationship Id="rId27" Type="http://schemas.openxmlformats.org/officeDocument/2006/relationships/image" Target="../media/image584.png"/><Relationship Id="rId30" Type="http://schemas.openxmlformats.org/officeDocument/2006/relationships/image" Target="../media/image587.png"/><Relationship Id="rId35" Type="http://schemas.openxmlformats.org/officeDocument/2006/relationships/image" Target="../media/image592.png"/><Relationship Id="rId43" Type="http://schemas.openxmlformats.org/officeDocument/2006/relationships/image" Target="../media/image600.png"/><Relationship Id="rId48" Type="http://schemas.openxmlformats.org/officeDocument/2006/relationships/image" Target="../media/image605.png"/><Relationship Id="rId56" Type="http://schemas.openxmlformats.org/officeDocument/2006/relationships/image" Target="../media/image613.png"/><Relationship Id="rId8" Type="http://schemas.openxmlformats.org/officeDocument/2006/relationships/image" Target="../media/image565.png"/><Relationship Id="rId51" Type="http://schemas.openxmlformats.org/officeDocument/2006/relationships/image" Target="../media/image608.png"/><Relationship Id="rId3" Type="http://schemas.openxmlformats.org/officeDocument/2006/relationships/image" Target="../media/image560.png"/><Relationship Id="rId12" Type="http://schemas.openxmlformats.org/officeDocument/2006/relationships/image" Target="../media/image569.png"/><Relationship Id="rId17" Type="http://schemas.openxmlformats.org/officeDocument/2006/relationships/image" Target="../media/image574.png"/><Relationship Id="rId25" Type="http://schemas.openxmlformats.org/officeDocument/2006/relationships/image" Target="../media/image582.png"/><Relationship Id="rId33" Type="http://schemas.openxmlformats.org/officeDocument/2006/relationships/image" Target="../media/image590.png"/><Relationship Id="rId38" Type="http://schemas.openxmlformats.org/officeDocument/2006/relationships/image" Target="../media/image595.png"/><Relationship Id="rId46" Type="http://schemas.openxmlformats.org/officeDocument/2006/relationships/image" Target="../media/image603.png"/><Relationship Id="rId59" Type="http://schemas.openxmlformats.org/officeDocument/2006/relationships/image" Target="../media/image6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3" Type="http://schemas.openxmlformats.org/officeDocument/2006/relationships/image" Target="../media/image207.png"/><Relationship Id="rId18" Type="http://schemas.openxmlformats.org/officeDocument/2006/relationships/image" Target="../media/image632.png"/><Relationship Id="rId26" Type="http://schemas.openxmlformats.org/officeDocument/2006/relationships/image" Target="../media/image640.png"/><Relationship Id="rId39" Type="http://schemas.openxmlformats.org/officeDocument/2006/relationships/image" Target="../media/image649.png"/><Relationship Id="rId21" Type="http://schemas.openxmlformats.org/officeDocument/2006/relationships/image" Target="../media/image635.png"/><Relationship Id="rId34" Type="http://schemas.openxmlformats.org/officeDocument/2006/relationships/image" Target="../media/image214.png"/><Relationship Id="rId42" Type="http://schemas.openxmlformats.org/officeDocument/2006/relationships/image" Target="../media/image651.png"/><Relationship Id="rId47" Type="http://schemas.openxmlformats.org/officeDocument/2006/relationships/image" Target="../media/image654.png"/><Relationship Id="rId50" Type="http://schemas.openxmlformats.org/officeDocument/2006/relationships/image" Target="../media/image657.png"/><Relationship Id="rId55" Type="http://schemas.openxmlformats.org/officeDocument/2006/relationships/image" Target="../media/image240.png"/><Relationship Id="rId63" Type="http://schemas.openxmlformats.org/officeDocument/2006/relationships/image" Target="../media/image668.png"/><Relationship Id="rId68" Type="http://schemas.openxmlformats.org/officeDocument/2006/relationships/image" Target="../media/image673.png"/><Relationship Id="rId76" Type="http://schemas.openxmlformats.org/officeDocument/2006/relationships/image" Target="../media/image680.png"/><Relationship Id="rId7" Type="http://schemas.openxmlformats.org/officeDocument/2006/relationships/image" Target="../media/image623.png"/><Relationship Id="rId71" Type="http://schemas.openxmlformats.org/officeDocument/2006/relationships/image" Target="../media/image675.png"/><Relationship Id="rId2" Type="http://schemas.openxmlformats.org/officeDocument/2006/relationships/image" Target="../media/image619.png"/><Relationship Id="rId16" Type="http://schemas.openxmlformats.org/officeDocument/2006/relationships/image" Target="../media/image630.png"/><Relationship Id="rId29" Type="http://schemas.openxmlformats.org/officeDocument/2006/relationships/image" Target="../media/image209.png"/><Relationship Id="rId11" Type="http://schemas.openxmlformats.org/officeDocument/2006/relationships/image" Target="../media/image626.png"/><Relationship Id="rId24" Type="http://schemas.openxmlformats.org/officeDocument/2006/relationships/image" Target="../media/image638.png"/><Relationship Id="rId32" Type="http://schemas.openxmlformats.org/officeDocument/2006/relationships/image" Target="../media/image212.png"/><Relationship Id="rId37" Type="http://schemas.openxmlformats.org/officeDocument/2006/relationships/image" Target="../media/image647.png"/><Relationship Id="rId40" Type="http://schemas.openxmlformats.org/officeDocument/2006/relationships/image" Target="../media/image650.png"/><Relationship Id="rId45" Type="http://schemas.openxmlformats.org/officeDocument/2006/relationships/image" Target="../media/image653.png"/><Relationship Id="rId53" Type="http://schemas.openxmlformats.org/officeDocument/2006/relationships/image" Target="../media/image660.png"/><Relationship Id="rId58" Type="http://schemas.openxmlformats.org/officeDocument/2006/relationships/image" Target="../media/image664.png"/><Relationship Id="rId66" Type="http://schemas.openxmlformats.org/officeDocument/2006/relationships/image" Target="../media/image671.png"/><Relationship Id="rId74" Type="http://schemas.openxmlformats.org/officeDocument/2006/relationships/image" Target="../media/image678.png"/><Relationship Id="rId79" Type="http://schemas.openxmlformats.org/officeDocument/2006/relationships/image" Target="../media/image683.png"/><Relationship Id="rId5" Type="http://schemas.openxmlformats.org/officeDocument/2006/relationships/image" Target="../media/image235.png"/><Relationship Id="rId61" Type="http://schemas.openxmlformats.org/officeDocument/2006/relationships/image" Target="../media/image666.png"/><Relationship Id="rId82" Type="http://schemas.openxmlformats.org/officeDocument/2006/relationships/image" Target="../media/image686.png"/><Relationship Id="rId10" Type="http://schemas.openxmlformats.org/officeDocument/2006/relationships/image" Target="../media/image625.png"/><Relationship Id="rId19" Type="http://schemas.openxmlformats.org/officeDocument/2006/relationships/image" Target="../media/image633.png"/><Relationship Id="rId31" Type="http://schemas.openxmlformats.org/officeDocument/2006/relationships/image" Target="../media/image211.png"/><Relationship Id="rId44" Type="http://schemas.openxmlformats.org/officeDocument/2006/relationships/image" Target="../media/image652.png"/><Relationship Id="rId52" Type="http://schemas.openxmlformats.org/officeDocument/2006/relationships/image" Target="../media/image659.png"/><Relationship Id="rId60" Type="http://schemas.openxmlformats.org/officeDocument/2006/relationships/image" Target="../media/image665.png"/><Relationship Id="rId65" Type="http://schemas.openxmlformats.org/officeDocument/2006/relationships/image" Target="../media/image670.png"/><Relationship Id="rId73" Type="http://schemas.openxmlformats.org/officeDocument/2006/relationships/image" Target="../media/image677.png"/><Relationship Id="rId78" Type="http://schemas.openxmlformats.org/officeDocument/2006/relationships/image" Target="../media/image682.png"/><Relationship Id="rId81" Type="http://schemas.openxmlformats.org/officeDocument/2006/relationships/image" Target="../media/image685.png"/><Relationship Id="rId4" Type="http://schemas.openxmlformats.org/officeDocument/2006/relationships/image" Target="../media/image621.png"/><Relationship Id="rId9" Type="http://schemas.openxmlformats.org/officeDocument/2006/relationships/image" Target="../media/image268.png"/><Relationship Id="rId14" Type="http://schemas.openxmlformats.org/officeDocument/2006/relationships/image" Target="../media/image628.png"/><Relationship Id="rId22" Type="http://schemas.openxmlformats.org/officeDocument/2006/relationships/image" Target="../media/image636.png"/><Relationship Id="rId27" Type="http://schemas.openxmlformats.org/officeDocument/2006/relationships/image" Target="../media/image641.png"/><Relationship Id="rId30" Type="http://schemas.openxmlformats.org/officeDocument/2006/relationships/image" Target="../media/image643.png"/><Relationship Id="rId35" Type="http://schemas.openxmlformats.org/officeDocument/2006/relationships/image" Target="../media/image645.png"/><Relationship Id="rId43" Type="http://schemas.openxmlformats.org/officeDocument/2006/relationships/image" Target="../media/image215.png"/><Relationship Id="rId48" Type="http://schemas.openxmlformats.org/officeDocument/2006/relationships/image" Target="../media/image655.png"/><Relationship Id="rId56" Type="http://schemas.openxmlformats.org/officeDocument/2006/relationships/image" Target="../media/image662.png"/><Relationship Id="rId64" Type="http://schemas.openxmlformats.org/officeDocument/2006/relationships/image" Target="../media/image669.png"/><Relationship Id="rId69" Type="http://schemas.openxmlformats.org/officeDocument/2006/relationships/image" Target="../media/image674.png"/><Relationship Id="rId77" Type="http://schemas.openxmlformats.org/officeDocument/2006/relationships/image" Target="../media/image681.png"/><Relationship Id="rId8" Type="http://schemas.openxmlformats.org/officeDocument/2006/relationships/image" Target="../media/image624.png"/><Relationship Id="rId51" Type="http://schemas.openxmlformats.org/officeDocument/2006/relationships/image" Target="../media/image658.png"/><Relationship Id="rId72" Type="http://schemas.openxmlformats.org/officeDocument/2006/relationships/image" Target="../media/image676.png"/><Relationship Id="rId80" Type="http://schemas.openxmlformats.org/officeDocument/2006/relationships/image" Target="../media/image684.png"/><Relationship Id="rId3" Type="http://schemas.openxmlformats.org/officeDocument/2006/relationships/image" Target="../media/image620.png"/><Relationship Id="rId12" Type="http://schemas.openxmlformats.org/officeDocument/2006/relationships/image" Target="../media/image627.png"/><Relationship Id="rId17" Type="http://schemas.openxmlformats.org/officeDocument/2006/relationships/image" Target="../media/image631.png"/><Relationship Id="rId25" Type="http://schemas.openxmlformats.org/officeDocument/2006/relationships/image" Target="../media/image639.png"/><Relationship Id="rId33" Type="http://schemas.openxmlformats.org/officeDocument/2006/relationships/image" Target="../media/image644.png"/><Relationship Id="rId38" Type="http://schemas.openxmlformats.org/officeDocument/2006/relationships/image" Target="../media/image648.png"/><Relationship Id="rId46" Type="http://schemas.openxmlformats.org/officeDocument/2006/relationships/image" Target="../media/image219.png"/><Relationship Id="rId59" Type="http://schemas.openxmlformats.org/officeDocument/2006/relationships/image" Target="../media/image205.png"/><Relationship Id="rId67" Type="http://schemas.openxmlformats.org/officeDocument/2006/relationships/image" Target="../media/image672.png"/><Relationship Id="rId20" Type="http://schemas.openxmlformats.org/officeDocument/2006/relationships/image" Target="../media/image634.png"/><Relationship Id="rId41" Type="http://schemas.openxmlformats.org/officeDocument/2006/relationships/image" Target="../media/image217.png"/><Relationship Id="rId54" Type="http://schemas.openxmlformats.org/officeDocument/2006/relationships/image" Target="../media/image661.png"/><Relationship Id="rId62" Type="http://schemas.openxmlformats.org/officeDocument/2006/relationships/image" Target="../media/image667.png"/><Relationship Id="rId70" Type="http://schemas.openxmlformats.org/officeDocument/2006/relationships/image" Target="../media/image197.png"/><Relationship Id="rId75" Type="http://schemas.openxmlformats.org/officeDocument/2006/relationships/image" Target="../media/image679.png"/><Relationship Id="rId1" Type="http://schemas.openxmlformats.org/officeDocument/2006/relationships/slideLayout" Target="../slideLayouts/slideLayout2.xml"/><Relationship Id="rId6" Type="http://schemas.openxmlformats.org/officeDocument/2006/relationships/image" Target="../media/image622.png"/><Relationship Id="rId15" Type="http://schemas.openxmlformats.org/officeDocument/2006/relationships/image" Target="../media/image629.png"/><Relationship Id="rId23" Type="http://schemas.openxmlformats.org/officeDocument/2006/relationships/image" Target="../media/image637.png"/><Relationship Id="rId28" Type="http://schemas.openxmlformats.org/officeDocument/2006/relationships/image" Target="../media/image642.png"/><Relationship Id="rId36" Type="http://schemas.openxmlformats.org/officeDocument/2006/relationships/image" Target="../media/image646.png"/><Relationship Id="rId49" Type="http://schemas.openxmlformats.org/officeDocument/2006/relationships/image" Target="../media/image656.png"/><Relationship Id="rId57" Type="http://schemas.openxmlformats.org/officeDocument/2006/relationships/image" Target="../media/image663.png"/></Relationships>
</file>

<file path=ppt/slides/_rels/slide53.xml.rels><?xml version="1.0" encoding="UTF-8" standalone="yes"?>
<Relationships xmlns="http://schemas.openxmlformats.org/package/2006/relationships"><Relationship Id="rId3" Type="http://schemas.openxmlformats.org/officeDocument/2006/relationships/image" Target="../media/image688.jpg"/><Relationship Id="rId2" Type="http://schemas.openxmlformats.org/officeDocument/2006/relationships/image" Target="../media/image68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3" Type="http://schemas.openxmlformats.org/officeDocument/2006/relationships/image" Target="../media/image700.png"/><Relationship Id="rId18" Type="http://schemas.openxmlformats.org/officeDocument/2006/relationships/image" Target="../media/image705.png"/><Relationship Id="rId26" Type="http://schemas.openxmlformats.org/officeDocument/2006/relationships/image" Target="../media/image713.png"/><Relationship Id="rId39" Type="http://schemas.openxmlformats.org/officeDocument/2006/relationships/image" Target="../media/image726.png"/><Relationship Id="rId21" Type="http://schemas.openxmlformats.org/officeDocument/2006/relationships/image" Target="../media/image708.png"/><Relationship Id="rId34" Type="http://schemas.openxmlformats.org/officeDocument/2006/relationships/image" Target="../media/image721.png"/><Relationship Id="rId42" Type="http://schemas.openxmlformats.org/officeDocument/2006/relationships/image" Target="../media/image729.png"/><Relationship Id="rId47" Type="http://schemas.openxmlformats.org/officeDocument/2006/relationships/image" Target="../media/image734.png"/><Relationship Id="rId50" Type="http://schemas.openxmlformats.org/officeDocument/2006/relationships/image" Target="../media/image737.png"/><Relationship Id="rId55" Type="http://schemas.openxmlformats.org/officeDocument/2006/relationships/image" Target="../media/image742.png"/><Relationship Id="rId7" Type="http://schemas.openxmlformats.org/officeDocument/2006/relationships/image" Target="../media/image694.png"/><Relationship Id="rId2" Type="http://schemas.openxmlformats.org/officeDocument/2006/relationships/image" Target="../media/image689.png"/><Relationship Id="rId16" Type="http://schemas.openxmlformats.org/officeDocument/2006/relationships/image" Target="../media/image703.png"/><Relationship Id="rId20" Type="http://schemas.openxmlformats.org/officeDocument/2006/relationships/image" Target="../media/image707.png"/><Relationship Id="rId29" Type="http://schemas.openxmlformats.org/officeDocument/2006/relationships/image" Target="../media/image716.png"/><Relationship Id="rId41" Type="http://schemas.openxmlformats.org/officeDocument/2006/relationships/image" Target="../media/image728.png"/><Relationship Id="rId54" Type="http://schemas.openxmlformats.org/officeDocument/2006/relationships/image" Target="../media/image741.png"/><Relationship Id="rId62" Type="http://schemas.openxmlformats.org/officeDocument/2006/relationships/image" Target="../media/image749.jpg"/><Relationship Id="rId1" Type="http://schemas.openxmlformats.org/officeDocument/2006/relationships/slideLayout" Target="../slideLayouts/slideLayout2.xml"/><Relationship Id="rId6" Type="http://schemas.openxmlformats.org/officeDocument/2006/relationships/image" Target="../media/image693.png"/><Relationship Id="rId11" Type="http://schemas.openxmlformats.org/officeDocument/2006/relationships/image" Target="../media/image698.png"/><Relationship Id="rId24" Type="http://schemas.openxmlformats.org/officeDocument/2006/relationships/image" Target="../media/image711.png"/><Relationship Id="rId32" Type="http://schemas.openxmlformats.org/officeDocument/2006/relationships/image" Target="../media/image719.png"/><Relationship Id="rId37" Type="http://schemas.openxmlformats.org/officeDocument/2006/relationships/image" Target="../media/image724.png"/><Relationship Id="rId40" Type="http://schemas.openxmlformats.org/officeDocument/2006/relationships/image" Target="../media/image727.png"/><Relationship Id="rId45" Type="http://schemas.openxmlformats.org/officeDocument/2006/relationships/image" Target="../media/image732.png"/><Relationship Id="rId53" Type="http://schemas.openxmlformats.org/officeDocument/2006/relationships/image" Target="../media/image740.png"/><Relationship Id="rId58" Type="http://schemas.openxmlformats.org/officeDocument/2006/relationships/image" Target="../media/image745.png"/><Relationship Id="rId5" Type="http://schemas.openxmlformats.org/officeDocument/2006/relationships/image" Target="../media/image692.png"/><Relationship Id="rId15" Type="http://schemas.openxmlformats.org/officeDocument/2006/relationships/image" Target="../media/image702.png"/><Relationship Id="rId23" Type="http://schemas.openxmlformats.org/officeDocument/2006/relationships/image" Target="../media/image710.png"/><Relationship Id="rId28" Type="http://schemas.openxmlformats.org/officeDocument/2006/relationships/image" Target="../media/image715.png"/><Relationship Id="rId36" Type="http://schemas.openxmlformats.org/officeDocument/2006/relationships/image" Target="../media/image723.png"/><Relationship Id="rId49" Type="http://schemas.openxmlformats.org/officeDocument/2006/relationships/image" Target="../media/image736.png"/><Relationship Id="rId57" Type="http://schemas.openxmlformats.org/officeDocument/2006/relationships/image" Target="../media/image744.png"/><Relationship Id="rId61" Type="http://schemas.openxmlformats.org/officeDocument/2006/relationships/image" Target="../media/image748.png"/><Relationship Id="rId10" Type="http://schemas.openxmlformats.org/officeDocument/2006/relationships/image" Target="../media/image697.png"/><Relationship Id="rId19" Type="http://schemas.openxmlformats.org/officeDocument/2006/relationships/image" Target="../media/image706.png"/><Relationship Id="rId31" Type="http://schemas.openxmlformats.org/officeDocument/2006/relationships/image" Target="../media/image718.png"/><Relationship Id="rId44" Type="http://schemas.openxmlformats.org/officeDocument/2006/relationships/image" Target="../media/image731.png"/><Relationship Id="rId52" Type="http://schemas.openxmlformats.org/officeDocument/2006/relationships/image" Target="../media/image739.png"/><Relationship Id="rId60" Type="http://schemas.openxmlformats.org/officeDocument/2006/relationships/image" Target="../media/image747.png"/><Relationship Id="rId4" Type="http://schemas.openxmlformats.org/officeDocument/2006/relationships/image" Target="../media/image691.png"/><Relationship Id="rId9" Type="http://schemas.openxmlformats.org/officeDocument/2006/relationships/image" Target="../media/image696.png"/><Relationship Id="rId14" Type="http://schemas.openxmlformats.org/officeDocument/2006/relationships/image" Target="../media/image701.png"/><Relationship Id="rId22" Type="http://schemas.openxmlformats.org/officeDocument/2006/relationships/image" Target="../media/image709.png"/><Relationship Id="rId27" Type="http://schemas.openxmlformats.org/officeDocument/2006/relationships/image" Target="../media/image714.png"/><Relationship Id="rId30" Type="http://schemas.openxmlformats.org/officeDocument/2006/relationships/image" Target="../media/image717.png"/><Relationship Id="rId35" Type="http://schemas.openxmlformats.org/officeDocument/2006/relationships/image" Target="../media/image722.png"/><Relationship Id="rId43" Type="http://schemas.openxmlformats.org/officeDocument/2006/relationships/image" Target="../media/image730.png"/><Relationship Id="rId48" Type="http://schemas.openxmlformats.org/officeDocument/2006/relationships/image" Target="../media/image735.png"/><Relationship Id="rId56" Type="http://schemas.openxmlformats.org/officeDocument/2006/relationships/image" Target="../media/image743.png"/><Relationship Id="rId8" Type="http://schemas.openxmlformats.org/officeDocument/2006/relationships/image" Target="../media/image695.png"/><Relationship Id="rId51" Type="http://schemas.openxmlformats.org/officeDocument/2006/relationships/image" Target="../media/image738.png"/><Relationship Id="rId3" Type="http://schemas.openxmlformats.org/officeDocument/2006/relationships/image" Target="../media/image690.png"/><Relationship Id="rId12" Type="http://schemas.openxmlformats.org/officeDocument/2006/relationships/image" Target="../media/image699.png"/><Relationship Id="rId17" Type="http://schemas.openxmlformats.org/officeDocument/2006/relationships/image" Target="../media/image704.png"/><Relationship Id="rId25" Type="http://schemas.openxmlformats.org/officeDocument/2006/relationships/image" Target="../media/image712.png"/><Relationship Id="rId33" Type="http://schemas.openxmlformats.org/officeDocument/2006/relationships/image" Target="../media/image720.png"/><Relationship Id="rId38" Type="http://schemas.openxmlformats.org/officeDocument/2006/relationships/image" Target="../media/image725.png"/><Relationship Id="rId46" Type="http://schemas.openxmlformats.org/officeDocument/2006/relationships/image" Target="../media/image733.png"/><Relationship Id="rId59" Type="http://schemas.openxmlformats.org/officeDocument/2006/relationships/image" Target="../media/image7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757.png"/><Relationship Id="rId13" Type="http://schemas.openxmlformats.org/officeDocument/2006/relationships/image" Target="../media/image762.png"/><Relationship Id="rId18" Type="http://schemas.openxmlformats.org/officeDocument/2006/relationships/image" Target="../media/image767.png"/><Relationship Id="rId26" Type="http://schemas.openxmlformats.org/officeDocument/2006/relationships/image" Target="../media/image775.png"/><Relationship Id="rId3" Type="http://schemas.openxmlformats.org/officeDocument/2006/relationships/image" Target="../media/image752.png"/><Relationship Id="rId21" Type="http://schemas.openxmlformats.org/officeDocument/2006/relationships/image" Target="../media/image770.png"/><Relationship Id="rId7" Type="http://schemas.openxmlformats.org/officeDocument/2006/relationships/image" Target="../media/image756.png"/><Relationship Id="rId12" Type="http://schemas.openxmlformats.org/officeDocument/2006/relationships/image" Target="../media/image761.png"/><Relationship Id="rId17" Type="http://schemas.openxmlformats.org/officeDocument/2006/relationships/image" Target="../media/image766.png"/><Relationship Id="rId25" Type="http://schemas.openxmlformats.org/officeDocument/2006/relationships/image" Target="../media/image774.png"/><Relationship Id="rId2" Type="http://schemas.openxmlformats.org/officeDocument/2006/relationships/image" Target="../media/image751.png"/><Relationship Id="rId16" Type="http://schemas.openxmlformats.org/officeDocument/2006/relationships/image" Target="../media/image765.png"/><Relationship Id="rId20" Type="http://schemas.openxmlformats.org/officeDocument/2006/relationships/image" Target="../media/image769.png"/><Relationship Id="rId29" Type="http://schemas.openxmlformats.org/officeDocument/2006/relationships/image" Target="../media/image778.jpg"/><Relationship Id="rId1" Type="http://schemas.openxmlformats.org/officeDocument/2006/relationships/slideLayout" Target="../slideLayouts/slideLayout1.xml"/><Relationship Id="rId6" Type="http://schemas.openxmlformats.org/officeDocument/2006/relationships/image" Target="../media/image755.png"/><Relationship Id="rId11" Type="http://schemas.openxmlformats.org/officeDocument/2006/relationships/image" Target="../media/image760.png"/><Relationship Id="rId24" Type="http://schemas.openxmlformats.org/officeDocument/2006/relationships/image" Target="../media/image773.png"/><Relationship Id="rId5" Type="http://schemas.openxmlformats.org/officeDocument/2006/relationships/image" Target="../media/image754.png"/><Relationship Id="rId15" Type="http://schemas.openxmlformats.org/officeDocument/2006/relationships/image" Target="../media/image764.png"/><Relationship Id="rId23" Type="http://schemas.openxmlformats.org/officeDocument/2006/relationships/image" Target="../media/image772.png"/><Relationship Id="rId28" Type="http://schemas.openxmlformats.org/officeDocument/2006/relationships/image" Target="../media/image777.png"/><Relationship Id="rId10" Type="http://schemas.openxmlformats.org/officeDocument/2006/relationships/image" Target="../media/image759.png"/><Relationship Id="rId19" Type="http://schemas.openxmlformats.org/officeDocument/2006/relationships/image" Target="../media/image768.png"/><Relationship Id="rId4" Type="http://schemas.openxmlformats.org/officeDocument/2006/relationships/image" Target="../media/image753.png"/><Relationship Id="rId9" Type="http://schemas.openxmlformats.org/officeDocument/2006/relationships/image" Target="../media/image758.png"/><Relationship Id="rId14" Type="http://schemas.openxmlformats.org/officeDocument/2006/relationships/image" Target="../media/image763.png"/><Relationship Id="rId22" Type="http://schemas.openxmlformats.org/officeDocument/2006/relationships/image" Target="../media/image771.png"/><Relationship Id="rId27" Type="http://schemas.openxmlformats.org/officeDocument/2006/relationships/image" Target="../media/image776.png"/></Relationships>
</file>

<file path=ppt/slides/_rels/slide58.xml.rels><?xml version="1.0" encoding="UTF-8" standalone="yes"?>
<Relationships xmlns="http://schemas.openxmlformats.org/package/2006/relationships"><Relationship Id="rId2" Type="http://schemas.openxmlformats.org/officeDocument/2006/relationships/image" Target="../media/image77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8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87.png"/><Relationship Id="rId3" Type="http://schemas.openxmlformats.org/officeDocument/2006/relationships/image" Target="../media/image782.png"/><Relationship Id="rId7" Type="http://schemas.openxmlformats.org/officeDocument/2006/relationships/image" Target="../media/image786.png"/><Relationship Id="rId12" Type="http://schemas.openxmlformats.org/officeDocument/2006/relationships/image" Target="../media/image791.png"/><Relationship Id="rId2" Type="http://schemas.openxmlformats.org/officeDocument/2006/relationships/image" Target="../media/image781.png"/><Relationship Id="rId1" Type="http://schemas.openxmlformats.org/officeDocument/2006/relationships/slideLayout" Target="../slideLayouts/slideLayout2.xml"/><Relationship Id="rId6" Type="http://schemas.openxmlformats.org/officeDocument/2006/relationships/image" Target="../media/image785.png"/><Relationship Id="rId11" Type="http://schemas.openxmlformats.org/officeDocument/2006/relationships/image" Target="../media/image790.png"/><Relationship Id="rId5" Type="http://schemas.openxmlformats.org/officeDocument/2006/relationships/image" Target="../media/image784.png"/><Relationship Id="rId10" Type="http://schemas.openxmlformats.org/officeDocument/2006/relationships/image" Target="../media/image789.png"/><Relationship Id="rId4" Type="http://schemas.openxmlformats.org/officeDocument/2006/relationships/image" Target="../media/image783.png"/><Relationship Id="rId9" Type="http://schemas.openxmlformats.org/officeDocument/2006/relationships/image" Target="../media/image788.png"/></Relationships>
</file>

<file path=ppt/slides/_rels/slide61.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png"/><Relationship Id="rId18" Type="http://schemas.openxmlformats.org/officeDocument/2006/relationships/image" Target="../media/image777.png"/><Relationship Id="rId26" Type="http://schemas.openxmlformats.org/officeDocument/2006/relationships/image" Target="../media/image813.jpg"/><Relationship Id="rId3" Type="http://schemas.openxmlformats.org/officeDocument/2006/relationships/image" Target="../media/image792.png"/><Relationship Id="rId21" Type="http://schemas.openxmlformats.org/officeDocument/2006/relationships/image" Target="../media/image808.png"/><Relationship Id="rId7" Type="http://schemas.openxmlformats.org/officeDocument/2006/relationships/image" Target="../media/image795.png"/><Relationship Id="rId12" Type="http://schemas.openxmlformats.org/officeDocument/2006/relationships/image" Target="../media/image800.png"/><Relationship Id="rId17" Type="http://schemas.openxmlformats.org/officeDocument/2006/relationships/image" Target="../media/image805.png"/><Relationship Id="rId25" Type="http://schemas.openxmlformats.org/officeDocument/2006/relationships/image" Target="../media/image812.png"/><Relationship Id="rId2" Type="http://schemas.openxmlformats.org/officeDocument/2006/relationships/image" Target="../media/image751.png"/><Relationship Id="rId16" Type="http://schemas.openxmlformats.org/officeDocument/2006/relationships/image" Target="../media/image804.png"/><Relationship Id="rId20" Type="http://schemas.openxmlformats.org/officeDocument/2006/relationships/image" Target="../media/image807.png"/><Relationship Id="rId1" Type="http://schemas.openxmlformats.org/officeDocument/2006/relationships/slideLayout" Target="../slideLayouts/slideLayout1.xml"/><Relationship Id="rId6" Type="http://schemas.openxmlformats.org/officeDocument/2006/relationships/image" Target="../media/image755.png"/><Relationship Id="rId11" Type="http://schemas.openxmlformats.org/officeDocument/2006/relationships/image" Target="../media/image799.png"/><Relationship Id="rId24" Type="http://schemas.openxmlformats.org/officeDocument/2006/relationships/image" Target="../media/image811.png"/><Relationship Id="rId5" Type="http://schemas.openxmlformats.org/officeDocument/2006/relationships/image" Target="../media/image794.png"/><Relationship Id="rId15" Type="http://schemas.openxmlformats.org/officeDocument/2006/relationships/image" Target="../media/image803.png"/><Relationship Id="rId23" Type="http://schemas.openxmlformats.org/officeDocument/2006/relationships/image" Target="../media/image810.png"/><Relationship Id="rId10" Type="http://schemas.openxmlformats.org/officeDocument/2006/relationships/image" Target="../media/image798.png"/><Relationship Id="rId19" Type="http://schemas.openxmlformats.org/officeDocument/2006/relationships/image" Target="../media/image806.png"/><Relationship Id="rId4" Type="http://schemas.openxmlformats.org/officeDocument/2006/relationships/image" Target="../media/image793.png"/><Relationship Id="rId9" Type="http://schemas.openxmlformats.org/officeDocument/2006/relationships/image" Target="../media/image797.png"/><Relationship Id="rId14" Type="http://schemas.openxmlformats.org/officeDocument/2006/relationships/image" Target="../media/image802.png"/><Relationship Id="rId22" Type="http://schemas.openxmlformats.org/officeDocument/2006/relationships/image" Target="../media/image809.png"/></Relationships>
</file>

<file path=ppt/slides/_rels/slide62.xml.rels><?xml version="1.0" encoding="UTF-8" standalone="yes"?>
<Relationships xmlns="http://schemas.openxmlformats.org/package/2006/relationships"><Relationship Id="rId2" Type="http://schemas.openxmlformats.org/officeDocument/2006/relationships/image" Target="../media/image81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81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image" Target="../media/image816.png"/><Relationship Id="rId1" Type="http://schemas.openxmlformats.org/officeDocument/2006/relationships/slideLayout" Target="../slideLayouts/slideLayout2.xml"/><Relationship Id="rId6" Type="http://schemas.openxmlformats.org/officeDocument/2006/relationships/image" Target="../media/image820.png"/><Relationship Id="rId5" Type="http://schemas.openxmlformats.org/officeDocument/2006/relationships/image" Target="../media/image819.png"/><Relationship Id="rId4" Type="http://schemas.openxmlformats.org/officeDocument/2006/relationships/image" Target="../media/image818.png"/></Relationships>
</file>

<file path=ppt/slides/_rels/slide65.xml.rels><?xml version="1.0" encoding="UTF-8" standalone="yes"?>
<Relationships xmlns="http://schemas.openxmlformats.org/package/2006/relationships"><Relationship Id="rId2" Type="http://schemas.openxmlformats.org/officeDocument/2006/relationships/image" Target="../media/image82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image" Target="../media/image833.png"/><Relationship Id="rId18" Type="http://schemas.openxmlformats.org/officeDocument/2006/relationships/image" Target="../media/image838.png"/><Relationship Id="rId26" Type="http://schemas.openxmlformats.org/officeDocument/2006/relationships/image" Target="../media/image846.png"/><Relationship Id="rId39" Type="http://schemas.openxmlformats.org/officeDocument/2006/relationships/image" Target="../media/image859.png"/><Relationship Id="rId3" Type="http://schemas.openxmlformats.org/officeDocument/2006/relationships/image" Target="../media/image823.png"/><Relationship Id="rId21" Type="http://schemas.openxmlformats.org/officeDocument/2006/relationships/image" Target="../media/image841.png"/><Relationship Id="rId34" Type="http://schemas.openxmlformats.org/officeDocument/2006/relationships/image" Target="../media/image854.png"/><Relationship Id="rId42" Type="http://schemas.openxmlformats.org/officeDocument/2006/relationships/image" Target="../media/image862.png"/><Relationship Id="rId47" Type="http://schemas.openxmlformats.org/officeDocument/2006/relationships/image" Target="../media/image867.png"/><Relationship Id="rId7" Type="http://schemas.openxmlformats.org/officeDocument/2006/relationships/image" Target="../media/image827.png"/><Relationship Id="rId12" Type="http://schemas.openxmlformats.org/officeDocument/2006/relationships/image" Target="../media/image832.png"/><Relationship Id="rId17" Type="http://schemas.openxmlformats.org/officeDocument/2006/relationships/image" Target="../media/image837.png"/><Relationship Id="rId25" Type="http://schemas.openxmlformats.org/officeDocument/2006/relationships/image" Target="../media/image845.png"/><Relationship Id="rId33" Type="http://schemas.openxmlformats.org/officeDocument/2006/relationships/image" Target="../media/image853.png"/><Relationship Id="rId38" Type="http://schemas.openxmlformats.org/officeDocument/2006/relationships/image" Target="../media/image858.png"/><Relationship Id="rId46" Type="http://schemas.openxmlformats.org/officeDocument/2006/relationships/image" Target="../media/image866.png"/><Relationship Id="rId2" Type="http://schemas.openxmlformats.org/officeDocument/2006/relationships/image" Target="../media/image822.png"/><Relationship Id="rId16" Type="http://schemas.openxmlformats.org/officeDocument/2006/relationships/image" Target="../media/image836.png"/><Relationship Id="rId20" Type="http://schemas.openxmlformats.org/officeDocument/2006/relationships/image" Target="../media/image840.png"/><Relationship Id="rId29" Type="http://schemas.openxmlformats.org/officeDocument/2006/relationships/image" Target="../media/image849.png"/><Relationship Id="rId41" Type="http://schemas.openxmlformats.org/officeDocument/2006/relationships/image" Target="../media/image861.png"/><Relationship Id="rId1" Type="http://schemas.openxmlformats.org/officeDocument/2006/relationships/slideLayout" Target="../slideLayouts/slideLayout2.xml"/><Relationship Id="rId6" Type="http://schemas.openxmlformats.org/officeDocument/2006/relationships/image" Target="../media/image826.png"/><Relationship Id="rId11" Type="http://schemas.openxmlformats.org/officeDocument/2006/relationships/image" Target="../media/image831.png"/><Relationship Id="rId24" Type="http://schemas.openxmlformats.org/officeDocument/2006/relationships/image" Target="../media/image844.png"/><Relationship Id="rId32" Type="http://schemas.openxmlformats.org/officeDocument/2006/relationships/image" Target="../media/image852.png"/><Relationship Id="rId37" Type="http://schemas.openxmlformats.org/officeDocument/2006/relationships/image" Target="../media/image857.png"/><Relationship Id="rId40" Type="http://schemas.openxmlformats.org/officeDocument/2006/relationships/image" Target="../media/image860.png"/><Relationship Id="rId45" Type="http://schemas.openxmlformats.org/officeDocument/2006/relationships/image" Target="../media/image865.png"/><Relationship Id="rId5" Type="http://schemas.openxmlformats.org/officeDocument/2006/relationships/image" Target="../media/image825.png"/><Relationship Id="rId15" Type="http://schemas.openxmlformats.org/officeDocument/2006/relationships/image" Target="../media/image835.png"/><Relationship Id="rId23" Type="http://schemas.openxmlformats.org/officeDocument/2006/relationships/image" Target="../media/image843.png"/><Relationship Id="rId28" Type="http://schemas.openxmlformats.org/officeDocument/2006/relationships/image" Target="../media/image848.png"/><Relationship Id="rId36" Type="http://schemas.openxmlformats.org/officeDocument/2006/relationships/image" Target="../media/image856.png"/><Relationship Id="rId49" Type="http://schemas.openxmlformats.org/officeDocument/2006/relationships/image" Target="../media/image869.jpg"/><Relationship Id="rId10" Type="http://schemas.openxmlformats.org/officeDocument/2006/relationships/image" Target="../media/image830.png"/><Relationship Id="rId19" Type="http://schemas.openxmlformats.org/officeDocument/2006/relationships/image" Target="../media/image839.png"/><Relationship Id="rId31" Type="http://schemas.openxmlformats.org/officeDocument/2006/relationships/image" Target="../media/image851.png"/><Relationship Id="rId44" Type="http://schemas.openxmlformats.org/officeDocument/2006/relationships/image" Target="../media/image864.png"/><Relationship Id="rId4" Type="http://schemas.openxmlformats.org/officeDocument/2006/relationships/image" Target="../media/image824.png"/><Relationship Id="rId9" Type="http://schemas.openxmlformats.org/officeDocument/2006/relationships/image" Target="../media/image829.png"/><Relationship Id="rId14" Type="http://schemas.openxmlformats.org/officeDocument/2006/relationships/image" Target="../media/image834.png"/><Relationship Id="rId22" Type="http://schemas.openxmlformats.org/officeDocument/2006/relationships/image" Target="../media/image842.png"/><Relationship Id="rId27" Type="http://schemas.openxmlformats.org/officeDocument/2006/relationships/image" Target="../media/image847.png"/><Relationship Id="rId30" Type="http://schemas.openxmlformats.org/officeDocument/2006/relationships/image" Target="../media/image850.png"/><Relationship Id="rId35" Type="http://schemas.openxmlformats.org/officeDocument/2006/relationships/image" Target="../media/image855.png"/><Relationship Id="rId43" Type="http://schemas.openxmlformats.org/officeDocument/2006/relationships/image" Target="../media/image863.png"/><Relationship Id="rId48" Type="http://schemas.openxmlformats.org/officeDocument/2006/relationships/image" Target="../media/image868.png"/><Relationship Id="rId8" Type="http://schemas.openxmlformats.org/officeDocument/2006/relationships/image" Target="../media/image828.png"/></Relationships>
</file>

<file path=ppt/slides/_rels/slide67.xml.rels><?xml version="1.0" encoding="UTF-8" standalone="yes"?>
<Relationships xmlns="http://schemas.openxmlformats.org/package/2006/relationships"><Relationship Id="rId8" Type="http://schemas.openxmlformats.org/officeDocument/2006/relationships/image" Target="../media/image876.png"/><Relationship Id="rId13" Type="http://schemas.openxmlformats.org/officeDocument/2006/relationships/image" Target="../media/image881.png"/><Relationship Id="rId18" Type="http://schemas.openxmlformats.org/officeDocument/2006/relationships/image" Target="../media/image886.png"/><Relationship Id="rId26" Type="http://schemas.openxmlformats.org/officeDocument/2006/relationships/image" Target="../media/image894.png"/><Relationship Id="rId3" Type="http://schemas.openxmlformats.org/officeDocument/2006/relationships/image" Target="../media/image871.png"/><Relationship Id="rId21" Type="http://schemas.openxmlformats.org/officeDocument/2006/relationships/image" Target="../media/image889.png"/><Relationship Id="rId34" Type="http://schemas.openxmlformats.org/officeDocument/2006/relationships/image" Target="../media/image902.png"/><Relationship Id="rId7" Type="http://schemas.openxmlformats.org/officeDocument/2006/relationships/image" Target="../media/image875.png"/><Relationship Id="rId12" Type="http://schemas.openxmlformats.org/officeDocument/2006/relationships/image" Target="../media/image880.png"/><Relationship Id="rId17" Type="http://schemas.openxmlformats.org/officeDocument/2006/relationships/image" Target="../media/image885.png"/><Relationship Id="rId25" Type="http://schemas.openxmlformats.org/officeDocument/2006/relationships/image" Target="../media/image893.png"/><Relationship Id="rId33" Type="http://schemas.openxmlformats.org/officeDocument/2006/relationships/image" Target="../media/image901.png"/><Relationship Id="rId2" Type="http://schemas.openxmlformats.org/officeDocument/2006/relationships/image" Target="../media/image870.png"/><Relationship Id="rId16" Type="http://schemas.openxmlformats.org/officeDocument/2006/relationships/image" Target="../media/image884.png"/><Relationship Id="rId20" Type="http://schemas.openxmlformats.org/officeDocument/2006/relationships/image" Target="../media/image888.png"/><Relationship Id="rId29" Type="http://schemas.openxmlformats.org/officeDocument/2006/relationships/image" Target="../media/image897.png"/><Relationship Id="rId1" Type="http://schemas.openxmlformats.org/officeDocument/2006/relationships/slideLayout" Target="../slideLayouts/slideLayout1.xml"/><Relationship Id="rId6" Type="http://schemas.openxmlformats.org/officeDocument/2006/relationships/image" Target="../media/image874.png"/><Relationship Id="rId11" Type="http://schemas.openxmlformats.org/officeDocument/2006/relationships/image" Target="../media/image879.png"/><Relationship Id="rId24" Type="http://schemas.openxmlformats.org/officeDocument/2006/relationships/image" Target="../media/image892.png"/><Relationship Id="rId32" Type="http://schemas.openxmlformats.org/officeDocument/2006/relationships/image" Target="../media/image900.png"/><Relationship Id="rId5" Type="http://schemas.openxmlformats.org/officeDocument/2006/relationships/image" Target="../media/image873.png"/><Relationship Id="rId15" Type="http://schemas.openxmlformats.org/officeDocument/2006/relationships/image" Target="../media/image883.png"/><Relationship Id="rId23" Type="http://schemas.openxmlformats.org/officeDocument/2006/relationships/image" Target="../media/image891.png"/><Relationship Id="rId28" Type="http://schemas.openxmlformats.org/officeDocument/2006/relationships/image" Target="../media/image896.png"/><Relationship Id="rId10" Type="http://schemas.openxmlformats.org/officeDocument/2006/relationships/image" Target="../media/image878.png"/><Relationship Id="rId19" Type="http://schemas.openxmlformats.org/officeDocument/2006/relationships/image" Target="../media/image887.png"/><Relationship Id="rId31" Type="http://schemas.openxmlformats.org/officeDocument/2006/relationships/image" Target="../media/image899.png"/><Relationship Id="rId4" Type="http://schemas.openxmlformats.org/officeDocument/2006/relationships/image" Target="../media/image872.png"/><Relationship Id="rId9" Type="http://schemas.openxmlformats.org/officeDocument/2006/relationships/image" Target="../media/image877.pn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png"/><Relationship Id="rId30" Type="http://schemas.openxmlformats.org/officeDocument/2006/relationships/image" Target="../media/image898.png"/><Relationship Id="rId35" Type="http://schemas.openxmlformats.org/officeDocument/2006/relationships/image" Target="../media/image90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09.png"/><Relationship Id="rId3" Type="http://schemas.openxmlformats.org/officeDocument/2006/relationships/image" Target="../media/image905.png"/><Relationship Id="rId7" Type="http://schemas.openxmlformats.org/officeDocument/2006/relationships/image" Target="../media/image908.png"/><Relationship Id="rId2" Type="http://schemas.openxmlformats.org/officeDocument/2006/relationships/image" Target="../media/image904.png"/><Relationship Id="rId1" Type="http://schemas.openxmlformats.org/officeDocument/2006/relationships/slideLayout" Target="../slideLayouts/slideLayout5.xml"/><Relationship Id="rId6" Type="http://schemas.openxmlformats.org/officeDocument/2006/relationships/image" Target="../media/image816.png"/><Relationship Id="rId5" Type="http://schemas.openxmlformats.org/officeDocument/2006/relationships/image" Target="../media/image907.png"/><Relationship Id="rId10" Type="http://schemas.openxmlformats.org/officeDocument/2006/relationships/image" Target="../media/image911.png"/><Relationship Id="rId4" Type="http://schemas.openxmlformats.org/officeDocument/2006/relationships/image" Target="../media/image906.png"/><Relationship Id="rId9" Type="http://schemas.openxmlformats.org/officeDocument/2006/relationships/image" Target="../media/image910.png"/></Relationships>
</file>

<file path=ppt/slides/_rels/slide71.xml.rels><?xml version="1.0" encoding="UTF-8" standalone="yes"?>
<Relationships xmlns="http://schemas.openxmlformats.org/package/2006/relationships"><Relationship Id="rId2" Type="http://schemas.openxmlformats.org/officeDocument/2006/relationships/image" Target="../media/image91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14.png"/><Relationship Id="rId7" Type="http://schemas.openxmlformats.org/officeDocument/2006/relationships/image" Target="../media/image918.png"/><Relationship Id="rId2" Type="http://schemas.openxmlformats.org/officeDocument/2006/relationships/image" Target="../media/image913.png"/><Relationship Id="rId1" Type="http://schemas.openxmlformats.org/officeDocument/2006/relationships/slideLayout" Target="../slideLayouts/slideLayout5.xml"/><Relationship Id="rId6" Type="http://schemas.openxmlformats.org/officeDocument/2006/relationships/image" Target="../media/image917.png"/><Relationship Id="rId5" Type="http://schemas.openxmlformats.org/officeDocument/2006/relationships/image" Target="../media/image916.png"/><Relationship Id="rId4" Type="http://schemas.openxmlformats.org/officeDocument/2006/relationships/image" Target="../media/image915.png"/></Relationships>
</file>

<file path=ppt/slides/_rels/slide73.xml.rels><?xml version="1.0" encoding="UTF-8" standalone="yes"?>
<Relationships xmlns="http://schemas.openxmlformats.org/package/2006/relationships"><Relationship Id="rId13" Type="http://schemas.openxmlformats.org/officeDocument/2006/relationships/image" Target="../media/image930.png"/><Relationship Id="rId18" Type="http://schemas.openxmlformats.org/officeDocument/2006/relationships/image" Target="../media/image935.png"/><Relationship Id="rId26" Type="http://schemas.openxmlformats.org/officeDocument/2006/relationships/image" Target="../media/image943.png"/><Relationship Id="rId39" Type="http://schemas.openxmlformats.org/officeDocument/2006/relationships/image" Target="../media/image956.png"/><Relationship Id="rId3" Type="http://schemas.openxmlformats.org/officeDocument/2006/relationships/image" Target="../media/image920.png"/><Relationship Id="rId21" Type="http://schemas.openxmlformats.org/officeDocument/2006/relationships/image" Target="../media/image938.png"/><Relationship Id="rId34" Type="http://schemas.openxmlformats.org/officeDocument/2006/relationships/image" Target="../media/image951.png"/><Relationship Id="rId42" Type="http://schemas.openxmlformats.org/officeDocument/2006/relationships/image" Target="../media/image959.png"/><Relationship Id="rId47" Type="http://schemas.openxmlformats.org/officeDocument/2006/relationships/image" Target="../media/image963.png"/><Relationship Id="rId50" Type="http://schemas.openxmlformats.org/officeDocument/2006/relationships/image" Target="../media/image966.png"/><Relationship Id="rId7" Type="http://schemas.openxmlformats.org/officeDocument/2006/relationships/image" Target="../media/image924.png"/><Relationship Id="rId12" Type="http://schemas.openxmlformats.org/officeDocument/2006/relationships/image" Target="../media/image929.png"/><Relationship Id="rId17" Type="http://schemas.openxmlformats.org/officeDocument/2006/relationships/image" Target="../media/image934.png"/><Relationship Id="rId25" Type="http://schemas.openxmlformats.org/officeDocument/2006/relationships/image" Target="../media/image942.png"/><Relationship Id="rId33" Type="http://schemas.openxmlformats.org/officeDocument/2006/relationships/image" Target="../media/image950.png"/><Relationship Id="rId38" Type="http://schemas.openxmlformats.org/officeDocument/2006/relationships/image" Target="../media/image955.png"/><Relationship Id="rId46" Type="http://schemas.openxmlformats.org/officeDocument/2006/relationships/image" Target="../media/image962.png"/><Relationship Id="rId2" Type="http://schemas.openxmlformats.org/officeDocument/2006/relationships/image" Target="../media/image919.png"/><Relationship Id="rId16" Type="http://schemas.openxmlformats.org/officeDocument/2006/relationships/image" Target="../media/image933.png"/><Relationship Id="rId20" Type="http://schemas.openxmlformats.org/officeDocument/2006/relationships/image" Target="../media/image937.png"/><Relationship Id="rId29" Type="http://schemas.openxmlformats.org/officeDocument/2006/relationships/image" Target="../media/image946.png"/><Relationship Id="rId41" Type="http://schemas.openxmlformats.org/officeDocument/2006/relationships/image" Target="../media/image958.png"/><Relationship Id="rId1" Type="http://schemas.openxmlformats.org/officeDocument/2006/relationships/slideLayout" Target="../slideLayouts/slideLayout2.xml"/><Relationship Id="rId6" Type="http://schemas.openxmlformats.org/officeDocument/2006/relationships/image" Target="../media/image923.png"/><Relationship Id="rId11" Type="http://schemas.openxmlformats.org/officeDocument/2006/relationships/image" Target="../media/image928.png"/><Relationship Id="rId24" Type="http://schemas.openxmlformats.org/officeDocument/2006/relationships/image" Target="../media/image941.png"/><Relationship Id="rId32" Type="http://schemas.openxmlformats.org/officeDocument/2006/relationships/image" Target="../media/image949.png"/><Relationship Id="rId37" Type="http://schemas.openxmlformats.org/officeDocument/2006/relationships/image" Target="../media/image954.png"/><Relationship Id="rId40" Type="http://schemas.openxmlformats.org/officeDocument/2006/relationships/image" Target="../media/image957.png"/><Relationship Id="rId45" Type="http://schemas.openxmlformats.org/officeDocument/2006/relationships/image" Target="../media/image961.png"/><Relationship Id="rId5" Type="http://schemas.openxmlformats.org/officeDocument/2006/relationships/image" Target="../media/image922.png"/><Relationship Id="rId15" Type="http://schemas.openxmlformats.org/officeDocument/2006/relationships/image" Target="../media/image932.png"/><Relationship Id="rId23" Type="http://schemas.openxmlformats.org/officeDocument/2006/relationships/image" Target="../media/image940.png"/><Relationship Id="rId28" Type="http://schemas.openxmlformats.org/officeDocument/2006/relationships/image" Target="../media/image945.png"/><Relationship Id="rId36" Type="http://schemas.openxmlformats.org/officeDocument/2006/relationships/image" Target="../media/image953.png"/><Relationship Id="rId49" Type="http://schemas.openxmlformats.org/officeDocument/2006/relationships/image" Target="../media/image965.png"/><Relationship Id="rId10" Type="http://schemas.openxmlformats.org/officeDocument/2006/relationships/image" Target="../media/image927.png"/><Relationship Id="rId19" Type="http://schemas.openxmlformats.org/officeDocument/2006/relationships/image" Target="../media/image936.png"/><Relationship Id="rId31" Type="http://schemas.openxmlformats.org/officeDocument/2006/relationships/image" Target="../media/image948.png"/><Relationship Id="rId44" Type="http://schemas.openxmlformats.org/officeDocument/2006/relationships/image" Target="../media/image111.png"/><Relationship Id="rId4" Type="http://schemas.openxmlformats.org/officeDocument/2006/relationships/image" Target="../media/image921.png"/><Relationship Id="rId9" Type="http://schemas.openxmlformats.org/officeDocument/2006/relationships/image" Target="../media/image926.png"/><Relationship Id="rId14" Type="http://schemas.openxmlformats.org/officeDocument/2006/relationships/image" Target="../media/image931.png"/><Relationship Id="rId22" Type="http://schemas.openxmlformats.org/officeDocument/2006/relationships/image" Target="../media/image939.png"/><Relationship Id="rId27" Type="http://schemas.openxmlformats.org/officeDocument/2006/relationships/image" Target="../media/image944.png"/><Relationship Id="rId30" Type="http://schemas.openxmlformats.org/officeDocument/2006/relationships/image" Target="../media/image947.png"/><Relationship Id="rId35" Type="http://schemas.openxmlformats.org/officeDocument/2006/relationships/image" Target="../media/image952.png"/><Relationship Id="rId43" Type="http://schemas.openxmlformats.org/officeDocument/2006/relationships/image" Target="../media/image960.png"/><Relationship Id="rId48" Type="http://schemas.openxmlformats.org/officeDocument/2006/relationships/image" Target="../media/image964.png"/><Relationship Id="rId8" Type="http://schemas.openxmlformats.org/officeDocument/2006/relationships/image" Target="../media/image925.png"/></Relationships>
</file>

<file path=ppt/slides/_rels/slide74.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image" Target="../media/image975.png"/><Relationship Id="rId18" Type="http://schemas.openxmlformats.org/officeDocument/2006/relationships/image" Target="../media/image980.png"/><Relationship Id="rId26" Type="http://schemas.openxmlformats.org/officeDocument/2006/relationships/image" Target="../media/image987.png"/><Relationship Id="rId3" Type="http://schemas.openxmlformats.org/officeDocument/2006/relationships/image" Target="../media/image871.png"/><Relationship Id="rId21" Type="http://schemas.openxmlformats.org/officeDocument/2006/relationships/image" Target="../media/image982.png"/><Relationship Id="rId34" Type="http://schemas.openxmlformats.org/officeDocument/2006/relationships/image" Target="../media/image995.png"/><Relationship Id="rId7" Type="http://schemas.openxmlformats.org/officeDocument/2006/relationships/image" Target="../media/image969.png"/><Relationship Id="rId12" Type="http://schemas.openxmlformats.org/officeDocument/2006/relationships/image" Target="../media/image974.png"/><Relationship Id="rId17" Type="http://schemas.openxmlformats.org/officeDocument/2006/relationships/image" Target="../media/image979.png"/><Relationship Id="rId25" Type="http://schemas.openxmlformats.org/officeDocument/2006/relationships/image" Target="../media/image986.png"/><Relationship Id="rId33" Type="http://schemas.openxmlformats.org/officeDocument/2006/relationships/image" Target="../media/image994.png"/><Relationship Id="rId2" Type="http://schemas.openxmlformats.org/officeDocument/2006/relationships/image" Target="../media/image967.png"/><Relationship Id="rId16" Type="http://schemas.openxmlformats.org/officeDocument/2006/relationships/image" Target="../media/image978.png"/><Relationship Id="rId20" Type="http://schemas.openxmlformats.org/officeDocument/2006/relationships/image" Target="../media/image981.png"/><Relationship Id="rId29" Type="http://schemas.openxmlformats.org/officeDocument/2006/relationships/image" Target="../media/image990.png"/><Relationship Id="rId1" Type="http://schemas.openxmlformats.org/officeDocument/2006/relationships/slideLayout" Target="../slideLayouts/slideLayout1.xml"/><Relationship Id="rId6" Type="http://schemas.openxmlformats.org/officeDocument/2006/relationships/image" Target="../media/image874.png"/><Relationship Id="rId11" Type="http://schemas.openxmlformats.org/officeDocument/2006/relationships/image" Target="../media/image973.png"/><Relationship Id="rId24" Type="http://schemas.openxmlformats.org/officeDocument/2006/relationships/image" Target="../media/image985.png"/><Relationship Id="rId32" Type="http://schemas.openxmlformats.org/officeDocument/2006/relationships/image" Target="../media/image993.png"/><Relationship Id="rId5" Type="http://schemas.openxmlformats.org/officeDocument/2006/relationships/image" Target="../media/image968.png"/><Relationship Id="rId15" Type="http://schemas.openxmlformats.org/officeDocument/2006/relationships/image" Target="../media/image977.png"/><Relationship Id="rId23" Type="http://schemas.openxmlformats.org/officeDocument/2006/relationships/image" Target="../media/image984.png"/><Relationship Id="rId28" Type="http://schemas.openxmlformats.org/officeDocument/2006/relationships/image" Target="../media/image989.png"/><Relationship Id="rId10" Type="http://schemas.openxmlformats.org/officeDocument/2006/relationships/image" Target="../media/image972.png"/><Relationship Id="rId19" Type="http://schemas.openxmlformats.org/officeDocument/2006/relationships/image" Target="../media/image881.png"/><Relationship Id="rId31" Type="http://schemas.openxmlformats.org/officeDocument/2006/relationships/image" Target="../media/image992.png"/><Relationship Id="rId4" Type="http://schemas.openxmlformats.org/officeDocument/2006/relationships/image" Target="../media/image872.png"/><Relationship Id="rId9" Type="http://schemas.openxmlformats.org/officeDocument/2006/relationships/image" Target="../media/image971.png"/><Relationship Id="rId14" Type="http://schemas.openxmlformats.org/officeDocument/2006/relationships/image" Target="../media/image976.png"/><Relationship Id="rId22" Type="http://schemas.openxmlformats.org/officeDocument/2006/relationships/image" Target="../media/image983.png"/><Relationship Id="rId27" Type="http://schemas.openxmlformats.org/officeDocument/2006/relationships/image" Target="../media/image988.png"/><Relationship Id="rId30" Type="http://schemas.openxmlformats.org/officeDocument/2006/relationships/image" Target="../media/image991.png"/><Relationship Id="rId35" Type="http://schemas.openxmlformats.org/officeDocument/2006/relationships/image" Target="../media/image99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9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015.png"/><Relationship Id="rId26" Type="http://schemas.openxmlformats.org/officeDocument/2006/relationships/image" Target="../media/image1022.png"/><Relationship Id="rId39" Type="http://schemas.openxmlformats.org/officeDocument/2006/relationships/image" Target="../media/image1035.png"/><Relationship Id="rId21" Type="http://schemas.openxmlformats.org/officeDocument/2006/relationships/image" Target="../media/image1018.png"/><Relationship Id="rId34" Type="http://schemas.openxmlformats.org/officeDocument/2006/relationships/image" Target="../media/image1030.png"/><Relationship Id="rId42" Type="http://schemas.openxmlformats.org/officeDocument/2006/relationships/image" Target="../media/image1038.png"/><Relationship Id="rId47" Type="http://schemas.openxmlformats.org/officeDocument/2006/relationships/image" Target="../media/image1043.png"/><Relationship Id="rId50" Type="http://schemas.openxmlformats.org/officeDocument/2006/relationships/image" Target="../media/image1046.png"/><Relationship Id="rId55" Type="http://schemas.openxmlformats.org/officeDocument/2006/relationships/image" Target="../media/image1051.png"/><Relationship Id="rId63" Type="http://schemas.openxmlformats.org/officeDocument/2006/relationships/image" Target="../media/image1059.png"/><Relationship Id="rId68" Type="http://schemas.openxmlformats.org/officeDocument/2006/relationships/image" Target="../media/image1064.png"/><Relationship Id="rId76" Type="http://schemas.openxmlformats.org/officeDocument/2006/relationships/image" Target="../media/image1071.png"/><Relationship Id="rId84" Type="http://schemas.openxmlformats.org/officeDocument/2006/relationships/image" Target="../media/image1079.png"/><Relationship Id="rId89" Type="http://schemas.openxmlformats.org/officeDocument/2006/relationships/image" Target="../media/image1084.png"/><Relationship Id="rId7" Type="http://schemas.openxmlformats.org/officeDocument/2006/relationships/image" Target="../media/image1004.png"/><Relationship Id="rId71" Type="http://schemas.openxmlformats.org/officeDocument/2006/relationships/image" Target="../media/image15.png"/><Relationship Id="rId2" Type="http://schemas.openxmlformats.org/officeDocument/2006/relationships/image" Target="../media/image999.png"/><Relationship Id="rId16" Type="http://schemas.openxmlformats.org/officeDocument/2006/relationships/image" Target="../media/image1013.png"/><Relationship Id="rId29" Type="http://schemas.openxmlformats.org/officeDocument/2006/relationships/image" Target="../media/image1025.png"/><Relationship Id="rId11" Type="http://schemas.openxmlformats.org/officeDocument/2006/relationships/image" Target="../media/image1008.png"/><Relationship Id="rId24" Type="http://schemas.openxmlformats.org/officeDocument/2006/relationships/image" Target="../media/image1021.png"/><Relationship Id="rId32" Type="http://schemas.openxmlformats.org/officeDocument/2006/relationships/image" Target="../media/image1028.png"/><Relationship Id="rId37" Type="http://schemas.openxmlformats.org/officeDocument/2006/relationships/image" Target="../media/image1033.png"/><Relationship Id="rId40" Type="http://schemas.openxmlformats.org/officeDocument/2006/relationships/image" Target="../media/image1036.png"/><Relationship Id="rId45" Type="http://schemas.openxmlformats.org/officeDocument/2006/relationships/image" Target="../media/image1041.png"/><Relationship Id="rId53" Type="http://schemas.openxmlformats.org/officeDocument/2006/relationships/image" Target="../media/image1049.png"/><Relationship Id="rId58" Type="http://schemas.openxmlformats.org/officeDocument/2006/relationships/image" Target="../media/image1054.png"/><Relationship Id="rId66" Type="http://schemas.openxmlformats.org/officeDocument/2006/relationships/image" Target="../media/image1062.png"/><Relationship Id="rId74" Type="http://schemas.openxmlformats.org/officeDocument/2006/relationships/image" Target="../media/image1069.png"/><Relationship Id="rId79" Type="http://schemas.openxmlformats.org/officeDocument/2006/relationships/image" Target="../media/image1074.png"/><Relationship Id="rId87" Type="http://schemas.openxmlformats.org/officeDocument/2006/relationships/image" Target="../media/image1082.png"/><Relationship Id="rId5" Type="http://schemas.openxmlformats.org/officeDocument/2006/relationships/image" Target="../media/image1002.png"/><Relationship Id="rId61" Type="http://schemas.openxmlformats.org/officeDocument/2006/relationships/image" Target="../media/image1057.png"/><Relationship Id="rId82" Type="http://schemas.openxmlformats.org/officeDocument/2006/relationships/image" Target="../media/image1077.png"/><Relationship Id="rId90" Type="http://schemas.openxmlformats.org/officeDocument/2006/relationships/image" Target="../media/image1085.png"/><Relationship Id="rId19" Type="http://schemas.openxmlformats.org/officeDocument/2006/relationships/image" Target="../media/image1016.png"/><Relationship Id="rId4" Type="http://schemas.openxmlformats.org/officeDocument/2006/relationships/image" Target="../media/image1001.png"/><Relationship Id="rId9" Type="http://schemas.openxmlformats.org/officeDocument/2006/relationships/image" Target="../media/image1006.png"/><Relationship Id="rId14" Type="http://schemas.openxmlformats.org/officeDocument/2006/relationships/image" Target="../media/image1011.png"/><Relationship Id="rId22" Type="http://schemas.openxmlformats.org/officeDocument/2006/relationships/image" Target="../media/image1019.png"/><Relationship Id="rId27" Type="http://schemas.openxmlformats.org/officeDocument/2006/relationships/image" Target="../media/image1023.png"/><Relationship Id="rId30" Type="http://schemas.openxmlformats.org/officeDocument/2006/relationships/image" Target="../media/image1026.png"/><Relationship Id="rId35" Type="http://schemas.openxmlformats.org/officeDocument/2006/relationships/image" Target="../media/image1031.png"/><Relationship Id="rId43" Type="http://schemas.openxmlformats.org/officeDocument/2006/relationships/image" Target="../media/image1039.png"/><Relationship Id="rId48" Type="http://schemas.openxmlformats.org/officeDocument/2006/relationships/image" Target="../media/image1044.png"/><Relationship Id="rId56" Type="http://schemas.openxmlformats.org/officeDocument/2006/relationships/image" Target="../media/image1052.png"/><Relationship Id="rId64" Type="http://schemas.openxmlformats.org/officeDocument/2006/relationships/image" Target="../media/image1060.png"/><Relationship Id="rId69" Type="http://schemas.openxmlformats.org/officeDocument/2006/relationships/image" Target="../media/image1065.png"/><Relationship Id="rId77" Type="http://schemas.openxmlformats.org/officeDocument/2006/relationships/image" Target="../media/image1072.png"/><Relationship Id="rId8" Type="http://schemas.openxmlformats.org/officeDocument/2006/relationships/image" Target="../media/image1005.png"/><Relationship Id="rId51" Type="http://schemas.openxmlformats.org/officeDocument/2006/relationships/image" Target="../media/image1047.png"/><Relationship Id="rId72" Type="http://schemas.openxmlformats.org/officeDocument/2006/relationships/image" Target="../media/image1067.png"/><Relationship Id="rId80" Type="http://schemas.openxmlformats.org/officeDocument/2006/relationships/image" Target="../media/image1075.png"/><Relationship Id="rId85" Type="http://schemas.openxmlformats.org/officeDocument/2006/relationships/image" Target="../media/image1080.png"/><Relationship Id="rId3" Type="http://schemas.openxmlformats.org/officeDocument/2006/relationships/image" Target="../media/image1000.png"/><Relationship Id="rId12" Type="http://schemas.openxmlformats.org/officeDocument/2006/relationships/image" Target="../media/image1009.png"/><Relationship Id="rId17" Type="http://schemas.openxmlformats.org/officeDocument/2006/relationships/image" Target="../media/image1014.png"/><Relationship Id="rId25" Type="http://schemas.openxmlformats.org/officeDocument/2006/relationships/image" Target="../media/image35.png"/><Relationship Id="rId33" Type="http://schemas.openxmlformats.org/officeDocument/2006/relationships/image" Target="../media/image1029.png"/><Relationship Id="rId38" Type="http://schemas.openxmlformats.org/officeDocument/2006/relationships/image" Target="../media/image1034.png"/><Relationship Id="rId46" Type="http://schemas.openxmlformats.org/officeDocument/2006/relationships/image" Target="../media/image1042.png"/><Relationship Id="rId59" Type="http://schemas.openxmlformats.org/officeDocument/2006/relationships/image" Target="../media/image1055.png"/><Relationship Id="rId67" Type="http://schemas.openxmlformats.org/officeDocument/2006/relationships/image" Target="../media/image1063.png"/><Relationship Id="rId20" Type="http://schemas.openxmlformats.org/officeDocument/2006/relationships/image" Target="../media/image1017.png"/><Relationship Id="rId41" Type="http://schemas.openxmlformats.org/officeDocument/2006/relationships/image" Target="../media/image1037.png"/><Relationship Id="rId54" Type="http://schemas.openxmlformats.org/officeDocument/2006/relationships/image" Target="../media/image1050.png"/><Relationship Id="rId62" Type="http://schemas.openxmlformats.org/officeDocument/2006/relationships/image" Target="../media/image1058.png"/><Relationship Id="rId70" Type="http://schemas.openxmlformats.org/officeDocument/2006/relationships/image" Target="../media/image1066.png"/><Relationship Id="rId75" Type="http://schemas.openxmlformats.org/officeDocument/2006/relationships/image" Target="../media/image1070.png"/><Relationship Id="rId83" Type="http://schemas.openxmlformats.org/officeDocument/2006/relationships/image" Target="../media/image1078.png"/><Relationship Id="rId88" Type="http://schemas.openxmlformats.org/officeDocument/2006/relationships/image" Target="../media/image1083.png"/><Relationship Id="rId1" Type="http://schemas.openxmlformats.org/officeDocument/2006/relationships/slideLayout" Target="../slideLayouts/slideLayout2.xml"/><Relationship Id="rId6" Type="http://schemas.openxmlformats.org/officeDocument/2006/relationships/image" Target="../media/image1003.png"/><Relationship Id="rId15" Type="http://schemas.openxmlformats.org/officeDocument/2006/relationships/image" Target="../media/image1012.png"/><Relationship Id="rId23" Type="http://schemas.openxmlformats.org/officeDocument/2006/relationships/image" Target="../media/image1020.png"/><Relationship Id="rId28" Type="http://schemas.openxmlformats.org/officeDocument/2006/relationships/image" Target="../media/image1024.png"/><Relationship Id="rId36" Type="http://schemas.openxmlformats.org/officeDocument/2006/relationships/image" Target="../media/image1032.png"/><Relationship Id="rId49" Type="http://schemas.openxmlformats.org/officeDocument/2006/relationships/image" Target="../media/image1045.png"/><Relationship Id="rId57" Type="http://schemas.openxmlformats.org/officeDocument/2006/relationships/image" Target="../media/image1053.png"/><Relationship Id="rId10" Type="http://schemas.openxmlformats.org/officeDocument/2006/relationships/image" Target="../media/image1007.png"/><Relationship Id="rId31" Type="http://schemas.openxmlformats.org/officeDocument/2006/relationships/image" Target="../media/image1027.png"/><Relationship Id="rId44" Type="http://schemas.openxmlformats.org/officeDocument/2006/relationships/image" Target="../media/image1040.png"/><Relationship Id="rId52" Type="http://schemas.openxmlformats.org/officeDocument/2006/relationships/image" Target="../media/image1048.png"/><Relationship Id="rId60" Type="http://schemas.openxmlformats.org/officeDocument/2006/relationships/image" Target="../media/image1056.png"/><Relationship Id="rId65" Type="http://schemas.openxmlformats.org/officeDocument/2006/relationships/image" Target="../media/image1061.png"/><Relationship Id="rId73" Type="http://schemas.openxmlformats.org/officeDocument/2006/relationships/image" Target="../media/image1068.png"/><Relationship Id="rId78" Type="http://schemas.openxmlformats.org/officeDocument/2006/relationships/image" Target="../media/image1073.png"/><Relationship Id="rId81" Type="http://schemas.openxmlformats.org/officeDocument/2006/relationships/image" Target="../media/image1076.png"/><Relationship Id="rId86" Type="http://schemas.openxmlformats.org/officeDocument/2006/relationships/image" Target="../media/image1081.png"/></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6.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6" Type="http://schemas.openxmlformats.org/officeDocument/2006/relationships/image" Target="../media/image1111.png"/><Relationship Id="rId117" Type="http://schemas.openxmlformats.org/officeDocument/2006/relationships/image" Target="../media/image1202.png"/><Relationship Id="rId21" Type="http://schemas.openxmlformats.org/officeDocument/2006/relationships/image" Target="../media/image1106.png"/><Relationship Id="rId42" Type="http://schemas.openxmlformats.org/officeDocument/2006/relationships/image" Target="../media/image1127.png"/><Relationship Id="rId47" Type="http://schemas.openxmlformats.org/officeDocument/2006/relationships/image" Target="../media/image1132.png"/><Relationship Id="rId63" Type="http://schemas.openxmlformats.org/officeDocument/2006/relationships/image" Target="../media/image1148.png"/><Relationship Id="rId68" Type="http://schemas.openxmlformats.org/officeDocument/2006/relationships/image" Target="../media/image1153.png"/><Relationship Id="rId84" Type="http://schemas.openxmlformats.org/officeDocument/2006/relationships/image" Target="../media/image1169.png"/><Relationship Id="rId89" Type="http://schemas.openxmlformats.org/officeDocument/2006/relationships/image" Target="../media/image1174.png"/><Relationship Id="rId112" Type="http://schemas.openxmlformats.org/officeDocument/2006/relationships/image" Target="../media/image1197.png"/><Relationship Id="rId16" Type="http://schemas.openxmlformats.org/officeDocument/2006/relationships/image" Target="../media/image1101.png"/><Relationship Id="rId107" Type="http://schemas.openxmlformats.org/officeDocument/2006/relationships/image" Target="../media/image1192.png"/><Relationship Id="rId11" Type="http://schemas.openxmlformats.org/officeDocument/2006/relationships/image" Target="../media/image1096.png"/><Relationship Id="rId24" Type="http://schemas.openxmlformats.org/officeDocument/2006/relationships/image" Target="../media/image1109.png"/><Relationship Id="rId32" Type="http://schemas.openxmlformats.org/officeDocument/2006/relationships/image" Target="../media/image1117.png"/><Relationship Id="rId37" Type="http://schemas.openxmlformats.org/officeDocument/2006/relationships/image" Target="../media/image1122.png"/><Relationship Id="rId40" Type="http://schemas.openxmlformats.org/officeDocument/2006/relationships/image" Target="../media/image1125.png"/><Relationship Id="rId45" Type="http://schemas.openxmlformats.org/officeDocument/2006/relationships/image" Target="../media/image1130.png"/><Relationship Id="rId53" Type="http://schemas.openxmlformats.org/officeDocument/2006/relationships/image" Target="../media/image1138.png"/><Relationship Id="rId58" Type="http://schemas.openxmlformats.org/officeDocument/2006/relationships/image" Target="../media/image1143.png"/><Relationship Id="rId66" Type="http://schemas.openxmlformats.org/officeDocument/2006/relationships/image" Target="../media/image1151.png"/><Relationship Id="rId74" Type="http://schemas.openxmlformats.org/officeDocument/2006/relationships/image" Target="../media/image1159.png"/><Relationship Id="rId79" Type="http://schemas.openxmlformats.org/officeDocument/2006/relationships/image" Target="../media/image1164.png"/><Relationship Id="rId87" Type="http://schemas.openxmlformats.org/officeDocument/2006/relationships/image" Target="../media/image1172.png"/><Relationship Id="rId102" Type="http://schemas.openxmlformats.org/officeDocument/2006/relationships/image" Target="../media/image1187.png"/><Relationship Id="rId110" Type="http://schemas.openxmlformats.org/officeDocument/2006/relationships/image" Target="../media/image1195.png"/><Relationship Id="rId115" Type="http://schemas.openxmlformats.org/officeDocument/2006/relationships/image" Target="../media/image1200.png"/><Relationship Id="rId5" Type="http://schemas.openxmlformats.org/officeDocument/2006/relationships/image" Target="../media/image1090.png"/><Relationship Id="rId61" Type="http://schemas.openxmlformats.org/officeDocument/2006/relationships/image" Target="../media/image1146.png"/><Relationship Id="rId82" Type="http://schemas.openxmlformats.org/officeDocument/2006/relationships/image" Target="../media/image1167.png"/><Relationship Id="rId90" Type="http://schemas.openxmlformats.org/officeDocument/2006/relationships/image" Target="../media/image1175.png"/><Relationship Id="rId95" Type="http://schemas.openxmlformats.org/officeDocument/2006/relationships/image" Target="../media/image1180.png"/><Relationship Id="rId19" Type="http://schemas.openxmlformats.org/officeDocument/2006/relationships/image" Target="../media/image1104.png"/><Relationship Id="rId14" Type="http://schemas.openxmlformats.org/officeDocument/2006/relationships/image" Target="../media/image1099.png"/><Relationship Id="rId22" Type="http://schemas.openxmlformats.org/officeDocument/2006/relationships/image" Target="../media/image1107.png"/><Relationship Id="rId27" Type="http://schemas.openxmlformats.org/officeDocument/2006/relationships/image" Target="../media/image1112.png"/><Relationship Id="rId30" Type="http://schemas.openxmlformats.org/officeDocument/2006/relationships/image" Target="../media/image1115.png"/><Relationship Id="rId35" Type="http://schemas.openxmlformats.org/officeDocument/2006/relationships/image" Target="../media/image1120.png"/><Relationship Id="rId43" Type="http://schemas.openxmlformats.org/officeDocument/2006/relationships/image" Target="../media/image1128.png"/><Relationship Id="rId48" Type="http://schemas.openxmlformats.org/officeDocument/2006/relationships/image" Target="../media/image1133.png"/><Relationship Id="rId56" Type="http://schemas.openxmlformats.org/officeDocument/2006/relationships/image" Target="../media/image1141.png"/><Relationship Id="rId64" Type="http://schemas.openxmlformats.org/officeDocument/2006/relationships/image" Target="../media/image1149.png"/><Relationship Id="rId69" Type="http://schemas.openxmlformats.org/officeDocument/2006/relationships/image" Target="../media/image1154.png"/><Relationship Id="rId77" Type="http://schemas.openxmlformats.org/officeDocument/2006/relationships/image" Target="../media/image1162.png"/><Relationship Id="rId100" Type="http://schemas.openxmlformats.org/officeDocument/2006/relationships/image" Target="../media/image1185.png"/><Relationship Id="rId105" Type="http://schemas.openxmlformats.org/officeDocument/2006/relationships/image" Target="../media/image1190.png"/><Relationship Id="rId113" Type="http://schemas.openxmlformats.org/officeDocument/2006/relationships/image" Target="../media/image1198.png"/><Relationship Id="rId118" Type="http://schemas.openxmlformats.org/officeDocument/2006/relationships/image" Target="../media/image1203.png"/><Relationship Id="rId8" Type="http://schemas.openxmlformats.org/officeDocument/2006/relationships/image" Target="../media/image1093.png"/><Relationship Id="rId51" Type="http://schemas.openxmlformats.org/officeDocument/2006/relationships/image" Target="../media/image1136.png"/><Relationship Id="rId72" Type="http://schemas.openxmlformats.org/officeDocument/2006/relationships/image" Target="../media/image1157.png"/><Relationship Id="rId80" Type="http://schemas.openxmlformats.org/officeDocument/2006/relationships/image" Target="../media/image1165.png"/><Relationship Id="rId85" Type="http://schemas.openxmlformats.org/officeDocument/2006/relationships/image" Target="../media/image1170.png"/><Relationship Id="rId93" Type="http://schemas.openxmlformats.org/officeDocument/2006/relationships/image" Target="../media/image1178.png"/><Relationship Id="rId98" Type="http://schemas.openxmlformats.org/officeDocument/2006/relationships/image" Target="../media/image1183.png"/><Relationship Id="rId3" Type="http://schemas.openxmlformats.org/officeDocument/2006/relationships/image" Target="../media/image1088.png"/><Relationship Id="rId12" Type="http://schemas.openxmlformats.org/officeDocument/2006/relationships/image" Target="../media/image1097.png"/><Relationship Id="rId17" Type="http://schemas.openxmlformats.org/officeDocument/2006/relationships/image" Target="../media/image1102.png"/><Relationship Id="rId25" Type="http://schemas.openxmlformats.org/officeDocument/2006/relationships/image" Target="../media/image1110.png"/><Relationship Id="rId33" Type="http://schemas.openxmlformats.org/officeDocument/2006/relationships/image" Target="../media/image1118.png"/><Relationship Id="rId38" Type="http://schemas.openxmlformats.org/officeDocument/2006/relationships/image" Target="../media/image1123.png"/><Relationship Id="rId46" Type="http://schemas.openxmlformats.org/officeDocument/2006/relationships/image" Target="../media/image1131.png"/><Relationship Id="rId59" Type="http://schemas.openxmlformats.org/officeDocument/2006/relationships/image" Target="../media/image1144.png"/><Relationship Id="rId67" Type="http://schemas.openxmlformats.org/officeDocument/2006/relationships/image" Target="../media/image1152.png"/><Relationship Id="rId103" Type="http://schemas.openxmlformats.org/officeDocument/2006/relationships/image" Target="../media/image1188.png"/><Relationship Id="rId108" Type="http://schemas.openxmlformats.org/officeDocument/2006/relationships/image" Target="../media/image1193.png"/><Relationship Id="rId116" Type="http://schemas.openxmlformats.org/officeDocument/2006/relationships/image" Target="../media/image1201.png"/><Relationship Id="rId20" Type="http://schemas.openxmlformats.org/officeDocument/2006/relationships/image" Target="../media/image1105.png"/><Relationship Id="rId41" Type="http://schemas.openxmlformats.org/officeDocument/2006/relationships/image" Target="../media/image1126.png"/><Relationship Id="rId54" Type="http://schemas.openxmlformats.org/officeDocument/2006/relationships/image" Target="../media/image1139.png"/><Relationship Id="rId62" Type="http://schemas.openxmlformats.org/officeDocument/2006/relationships/image" Target="../media/image1147.png"/><Relationship Id="rId70" Type="http://schemas.openxmlformats.org/officeDocument/2006/relationships/image" Target="../media/image1155.png"/><Relationship Id="rId75" Type="http://schemas.openxmlformats.org/officeDocument/2006/relationships/image" Target="../media/image1160.png"/><Relationship Id="rId83" Type="http://schemas.openxmlformats.org/officeDocument/2006/relationships/image" Target="../media/image1168.png"/><Relationship Id="rId88" Type="http://schemas.openxmlformats.org/officeDocument/2006/relationships/image" Target="../media/image1173.png"/><Relationship Id="rId91" Type="http://schemas.openxmlformats.org/officeDocument/2006/relationships/image" Target="../media/image1176.png"/><Relationship Id="rId96" Type="http://schemas.openxmlformats.org/officeDocument/2006/relationships/image" Target="../media/image1181.png"/><Relationship Id="rId111" Type="http://schemas.openxmlformats.org/officeDocument/2006/relationships/image" Target="../media/image1196.png"/><Relationship Id="rId1" Type="http://schemas.openxmlformats.org/officeDocument/2006/relationships/slideLayout" Target="../slideLayouts/slideLayout5.xml"/><Relationship Id="rId6" Type="http://schemas.openxmlformats.org/officeDocument/2006/relationships/image" Target="../media/image1091.png"/><Relationship Id="rId15" Type="http://schemas.openxmlformats.org/officeDocument/2006/relationships/image" Target="../media/image1100.png"/><Relationship Id="rId23" Type="http://schemas.openxmlformats.org/officeDocument/2006/relationships/image" Target="../media/image1108.png"/><Relationship Id="rId28" Type="http://schemas.openxmlformats.org/officeDocument/2006/relationships/image" Target="../media/image1113.png"/><Relationship Id="rId36" Type="http://schemas.openxmlformats.org/officeDocument/2006/relationships/image" Target="../media/image1121.png"/><Relationship Id="rId49" Type="http://schemas.openxmlformats.org/officeDocument/2006/relationships/image" Target="../media/image1134.png"/><Relationship Id="rId57" Type="http://schemas.openxmlformats.org/officeDocument/2006/relationships/image" Target="../media/image1142.png"/><Relationship Id="rId106" Type="http://schemas.openxmlformats.org/officeDocument/2006/relationships/image" Target="../media/image1191.png"/><Relationship Id="rId114" Type="http://schemas.openxmlformats.org/officeDocument/2006/relationships/image" Target="../media/image1199.png"/><Relationship Id="rId10" Type="http://schemas.openxmlformats.org/officeDocument/2006/relationships/image" Target="../media/image1095.png"/><Relationship Id="rId31" Type="http://schemas.openxmlformats.org/officeDocument/2006/relationships/image" Target="../media/image1116.png"/><Relationship Id="rId44" Type="http://schemas.openxmlformats.org/officeDocument/2006/relationships/image" Target="../media/image1129.png"/><Relationship Id="rId52" Type="http://schemas.openxmlformats.org/officeDocument/2006/relationships/image" Target="../media/image1137.png"/><Relationship Id="rId60" Type="http://schemas.openxmlformats.org/officeDocument/2006/relationships/image" Target="../media/image1145.png"/><Relationship Id="rId65" Type="http://schemas.openxmlformats.org/officeDocument/2006/relationships/image" Target="../media/image1150.png"/><Relationship Id="rId73" Type="http://schemas.openxmlformats.org/officeDocument/2006/relationships/image" Target="../media/image1158.png"/><Relationship Id="rId78" Type="http://schemas.openxmlformats.org/officeDocument/2006/relationships/image" Target="../media/image1163.png"/><Relationship Id="rId81" Type="http://schemas.openxmlformats.org/officeDocument/2006/relationships/image" Target="../media/image1166.png"/><Relationship Id="rId86" Type="http://schemas.openxmlformats.org/officeDocument/2006/relationships/image" Target="../media/image1171.png"/><Relationship Id="rId94" Type="http://schemas.openxmlformats.org/officeDocument/2006/relationships/image" Target="../media/image1179.png"/><Relationship Id="rId99" Type="http://schemas.openxmlformats.org/officeDocument/2006/relationships/image" Target="../media/image1184.png"/><Relationship Id="rId101" Type="http://schemas.openxmlformats.org/officeDocument/2006/relationships/image" Target="../media/image1186.png"/><Relationship Id="rId4" Type="http://schemas.openxmlformats.org/officeDocument/2006/relationships/image" Target="../media/image1089.png"/><Relationship Id="rId9" Type="http://schemas.openxmlformats.org/officeDocument/2006/relationships/image" Target="../media/image1094.png"/><Relationship Id="rId13" Type="http://schemas.openxmlformats.org/officeDocument/2006/relationships/image" Target="../media/image1098.png"/><Relationship Id="rId18" Type="http://schemas.openxmlformats.org/officeDocument/2006/relationships/image" Target="../media/image1103.png"/><Relationship Id="rId39" Type="http://schemas.openxmlformats.org/officeDocument/2006/relationships/image" Target="../media/image1124.png"/><Relationship Id="rId109" Type="http://schemas.openxmlformats.org/officeDocument/2006/relationships/image" Target="../media/image1194.png"/><Relationship Id="rId34" Type="http://schemas.openxmlformats.org/officeDocument/2006/relationships/image" Target="../media/image1119.png"/><Relationship Id="rId50" Type="http://schemas.openxmlformats.org/officeDocument/2006/relationships/image" Target="../media/image1135.png"/><Relationship Id="rId55" Type="http://schemas.openxmlformats.org/officeDocument/2006/relationships/image" Target="../media/image1140.png"/><Relationship Id="rId76" Type="http://schemas.openxmlformats.org/officeDocument/2006/relationships/image" Target="../media/image1161.png"/><Relationship Id="rId97" Type="http://schemas.openxmlformats.org/officeDocument/2006/relationships/image" Target="../media/image1182.png"/><Relationship Id="rId104" Type="http://schemas.openxmlformats.org/officeDocument/2006/relationships/image" Target="../media/image1189.png"/><Relationship Id="rId7" Type="http://schemas.openxmlformats.org/officeDocument/2006/relationships/image" Target="../media/image1092.png"/><Relationship Id="rId71" Type="http://schemas.openxmlformats.org/officeDocument/2006/relationships/image" Target="../media/image1156.png"/><Relationship Id="rId92" Type="http://schemas.openxmlformats.org/officeDocument/2006/relationships/image" Target="../media/image1177.png"/><Relationship Id="rId2" Type="http://schemas.openxmlformats.org/officeDocument/2006/relationships/image" Target="../media/image1087.png"/><Relationship Id="rId29" Type="http://schemas.openxmlformats.org/officeDocument/2006/relationships/image" Target="../media/image1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6492" y="498475"/>
            <a:ext cx="3129857" cy="110799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574675" indent="-457200" algn="l">
              <a:tabLst>
                <a:tab pos="574675" algn="l"/>
              </a:tabLst>
            </a:pPr>
            <a:r>
              <a:rPr lang="en-US" sz="1800" b="1" spc="10" dirty="0" smtClean="0">
                <a:latin typeface="Franklin Gothic Demi Cond"/>
                <a:cs typeface="Franklin Gothic Demi Cond"/>
              </a:rPr>
              <a:t>Chapter 01 : </a:t>
            </a:r>
            <a:br>
              <a:rPr lang="en-US" sz="1800" b="1" spc="10" dirty="0" smtClean="0">
                <a:latin typeface="Franklin Gothic Demi Cond"/>
                <a:cs typeface="Franklin Gothic Demi Cond"/>
              </a:rPr>
            </a:br>
            <a:r>
              <a:rPr lang="en-US" sz="1800" b="1" spc="10" dirty="0" smtClean="0">
                <a:latin typeface="Franklin Gothic Demi Cond"/>
                <a:cs typeface="Franklin Gothic Demi Cond"/>
              </a:rPr>
              <a:t>       Abstract  </a:t>
            </a:r>
            <a:r>
              <a:rPr lang="en-US" sz="1800" b="1" spc="15" dirty="0">
                <a:latin typeface="Franklin Gothic Demi Cond"/>
                <a:cs typeface="Franklin Gothic Demi Cond"/>
              </a:rPr>
              <a:t>Data</a:t>
            </a:r>
            <a:r>
              <a:rPr lang="en-US" sz="1800" b="1" spc="-140" dirty="0">
                <a:latin typeface="Franklin Gothic Demi Cond"/>
                <a:cs typeface="Franklin Gothic Demi Cond"/>
              </a:rPr>
              <a:t> </a:t>
            </a:r>
            <a:r>
              <a:rPr lang="en-US" sz="1800" b="1" spc="-15" dirty="0" smtClean="0">
                <a:latin typeface="Franklin Gothic Demi Cond"/>
                <a:cs typeface="Franklin Gothic Demi Cond"/>
              </a:rPr>
              <a:t>Types and Data Structures</a:t>
            </a:r>
            <a:r>
              <a:rPr lang="en-US" sz="1800" dirty="0">
                <a:latin typeface="Franklin Gothic Demi Cond"/>
                <a:cs typeface="Franklin Gothic Demi Cond"/>
              </a:rPr>
              <a:t/>
            </a:r>
            <a:br>
              <a:rPr lang="en-US" sz="1800" dirty="0">
                <a:latin typeface="Franklin Gothic Demi Cond"/>
                <a:cs typeface="Franklin Gothic Demi Cond"/>
              </a:rPr>
            </a:br>
            <a:endParaRPr lang="en-US" sz="1800" dirty="0"/>
          </a:p>
        </p:txBody>
      </p:sp>
      <p:sp>
        <p:nvSpPr>
          <p:cNvPr id="4" name="Rectangle 1"/>
          <p:cNvSpPr>
            <a:spLocks noGrp="1" noChangeArrowheads="1"/>
          </p:cNvSpPr>
          <p:nvPr>
            <p:ph type="subTitle" idx="4"/>
          </p:nvPr>
        </p:nvSpPr>
        <p:spPr bwMode="auto">
          <a:xfrm>
            <a:off x="2063750" y="2158742"/>
            <a:ext cx="267144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smtClean="0"/>
              <a:t>Data Structures And Algorithms</a:t>
            </a:r>
          </a:p>
          <a:p>
            <a:r>
              <a:rPr lang="en-US" sz="1200" cap="all" dirty="0" smtClean="0"/>
              <a:t>HND CSD</a:t>
            </a:r>
            <a:r>
              <a:rPr lang="en-US" sz="1200" dirty="0" smtClean="0"/>
              <a:t>       </a:t>
            </a:r>
          </a:p>
          <a:p>
            <a:r>
              <a:rPr lang="en-US" sz="1200" dirty="0" smtClean="0"/>
              <a:t>BCAS </a:t>
            </a:r>
            <a:r>
              <a:rPr lang="en-US" sz="1200" dirty="0"/>
              <a:t>Campus, Kalmunai</a:t>
            </a:r>
          </a:p>
          <a:p>
            <a:r>
              <a:rPr lang="en-US" sz="1200" dirty="0"/>
              <a:t>By: Eng. A.L. Jubailah </a:t>
            </a:r>
            <a:r>
              <a:rPr lang="en-US" sz="1200" dirty="0" smtClean="0"/>
              <a:t>Begum</a:t>
            </a:r>
            <a:r>
              <a:rPr kumimoji="0" lang="en-US" sz="12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ter 03: Implementation of Sorting </a:t>
            </a: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Algorithms</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HND CSD       </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BCAS Campus, Kalmunai</a:t>
            </a:r>
            <a:endParaRPr kumimoji="0" lang="en-US" sz="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By: Eng. A.L. Jubailah Begum</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object 12"/>
          <p:cNvPicPr/>
          <p:nvPr/>
        </p:nvPicPr>
        <p:blipFill>
          <a:blip r:embed="rId3" cstate="print"/>
          <a:stretch>
            <a:fillRect/>
          </a:stretch>
        </p:blipFill>
        <p:spPr>
          <a:xfrm>
            <a:off x="161823" y="1870075"/>
            <a:ext cx="1049337" cy="1371600"/>
          </a:xfrm>
          <a:prstGeom prst="rect">
            <a:avLst/>
          </a:prstGeom>
        </p:spPr>
      </p:pic>
      <p:sp>
        <p:nvSpPr>
          <p:cNvPr id="5" name="TextBox 4"/>
          <p:cNvSpPr txBox="1"/>
          <p:nvPr/>
        </p:nvSpPr>
        <p:spPr>
          <a:xfrm>
            <a:off x="0" y="0"/>
            <a:ext cx="4584700" cy="3435350"/>
          </a:xfrm>
          <a:prstGeom prst="rect">
            <a:avLst/>
          </a:prstGeom>
          <a:noFill/>
          <a:ln w="1905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1218249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53921"/>
            <a:ext cx="4113783" cy="276999"/>
          </a:xfrm>
        </p:spPr>
        <p:txBody>
          <a:bodyPr/>
          <a:lstStyle/>
          <a:p>
            <a:r>
              <a:rPr lang="en-US" sz="1800" b="1" u="sng" dirty="0" smtClean="0">
                <a:solidFill>
                  <a:srgbClr val="FF0000"/>
                </a:solidFill>
              </a:rPr>
              <a:t>Data structures</a:t>
            </a:r>
            <a:endParaRPr lang="en-US" sz="1800" b="1" u="sng" dirty="0">
              <a:solidFill>
                <a:srgbClr val="FF0000"/>
              </a:solidFill>
            </a:endParaRPr>
          </a:p>
        </p:txBody>
      </p:sp>
      <p:sp>
        <p:nvSpPr>
          <p:cNvPr id="3" name="Text Placeholder 2"/>
          <p:cNvSpPr>
            <a:spLocks noGrp="1"/>
          </p:cNvSpPr>
          <p:nvPr>
            <p:ph type="body" idx="1"/>
          </p:nvPr>
        </p:nvSpPr>
        <p:spPr>
          <a:xfrm>
            <a:off x="234950" y="717279"/>
            <a:ext cx="4038069" cy="1177245"/>
          </a:xfrm>
        </p:spPr>
        <p:txBody>
          <a:bodyPr/>
          <a:lstStyle/>
          <a:p>
            <a:pPr fontAlgn="base"/>
            <a:r>
              <a:rPr lang="en-US" sz="1200" dirty="0"/>
              <a:t>A </a:t>
            </a:r>
            <a:r>
              <a:rPr lang="en-US" sz="1200" b="1" dirty="0"/>
              <a:t>data structure</a:t>
            </a:r>
            <a:r>
              <a:rPr lang="en-US" sz="1200" dirty="0"/>
              <a:t> is a particular way of organizing data in a computer so that it can be used effectively</a:t>
            </a:r>
            <a:r>
              <a:rPr lang="en-US" sz="1200" dirty="0" smtClean="0"/>
              <a:t>.</a:t>
            </a:r>
          </a:p>
          <a:p>
            <a:pPr fontAlgn="base"/>
            <a:endParaRPr lang="en-US" sz="1200" dirty="0"/>
          </a:p>
          <a:p>
            <a:pPr fontAlgn="base"/>
            <a:r>
              <a:rPr lang="en-US" sz="1200" dirty="0"/>
              <a:t>For example, we can store a list of items having the same data-type using the </a:t>
            </a:r>
            <a:r>
              <a:rPr lang="en-US" sz="1200" i="1" dirty="0"/>
              <a:t>array</a:t>
            </a:r>
            <a:r>
              <a:rPr lang="en-US" sz="1200" dirty="0"/>
              <a:t> data structure.</a:t>
            </a:r>
          </a:p>
          <a:p>
            <a:endParaRPr lang="en-US" dirty="0"/>
          </a:p>
        </p:txBody>
      </p:sp>
      <p:pic>
        <p:nvPicPr>
          <p:cNvPr id="2050" name="Picture 2" descr="https://media.geeksforgeeks.org/wp-content/uploads/arra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0" y="1889096"/>
            <a:ext cx="2649140" cy="120415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0" y="0"/>
            <a:ext cx="45847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0" y="0"/>
            <a:ext cx="0" cy="343535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0" y="3435350"/>
            <a:ext cx="45847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584700" y="0"/>
            <a:ext cx="0" cy="343535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6525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809" y="238354"/>
            <a:ext cx="4417567" cy="246221"/>
          </a:xfrm>
        </p:spPr>
        <p:txBody>
          <a:bodyPr/>
          <a:lstStyle/>
          <a:p>
            <a:r>
              <a:rPr lang="en-US" sz="1600" b="1" dirty="0"/>
              <a:t>Array Data Structure</a:t>
            </a:r>
          </a:p>
        </p:txBody>
      </p:sp>
      <p:sp>
        <p:nvSpPr>
          <p:cNvPr id="3" name="Text Placeholder 2"/>
          <p:cNvSpPr>
            <a:spLocks noGrp="1"/>
          </p:cNvSpPr>
          <p:nvPr>
            <p:ph type="body" idx="1"/>
          </p:nvPr>
        </p:nvSpPr>
        <p:spPr>
          <a:xfrm>
            <a:off x="234950" y="1015890"/>
            <a:ext cx="3961869" cy="2339102"/>
          </a:xfrm>
        </p:spPr>
        <p:txBody>
          <a:bodyPr/>
          <a:lstStyle/>
          <a:p>
            <a:r>
              <a:rPr lang="en-US" sz="1300" dirty="0" smtClean="0"/>
              <a:t>An </a:t>
            </a:r>
            <a:r>
              <a:rPr lang="en-US" sz="1300" dirty="0"/>
              <a:t>array is a collection of items stored at contiguous memory </a:t>
            </a:r>
            <a:r>
              <a:rPr lang="en-US" sz="1300" dirty="0" smtClean="0"/>
              <a:t>locations</a:t>
            </a:r>
            <a:r>
              <a:rPr lang="en-US" sz="1300" dirty="0"/>
              <a:t>. </a:t>
            </a:r>
            <a:endParaRPr lang="en-US" sz="1300" dirty="0" smtClean="0"/>
          </a:p>
          <a:p>
            <a:endParaRPr lang="en-US" sz="1300" dirty="0" smtClean="0"/>
          </a:p>
          <a:p>
            <a:r>
              <a:rPr lang="en-US" sz="1300" dirty="0" smtClean="0"/>
              <a:t>The </a:t>
            </a:r>
            <a:r>
              <a:rPr lang="en-US" sz="1300" dirty="0"/>
              <a:t>idea is to store multiple items of the same type together. </a:t>
            </a:r>
            <a:endParaRPr lang="en-US" sz="1300" dirty="0" smtClean="0"/>
          </a:p>
          <a:p>
            <a:endParaRPr lang="en-US" sz="1300" dirty="0"/>
          </a:p>
          <a:p>
            <a:r>
              <a:rPr lang="en-US" sz="1300" dirty="0" smtClean="0"/>
              <a:t>This </a:t>
            </a:r>
            <a:r>
              <a:rPr lang="en-US" sz="1300" dirty="0"/>
              <a:t>makes it easier to calculate the position of each element by simply adding an offset to a base value, i.e., the memory location of the first element of the array (generally denoted by the name of the array</a:t>
            </a:r>
            <a:r>
              <a:rPr lang="en-US" sz="1300" dirty="0" smtClean="0"/>
              <a:t>).</a:t>
            </a:r>
          </a:p>
          <a:p>
            <a:endParaRPr lang="en-US" sz="1100" dirty="0"/>
          </a:p>
          <a:p>
            <a:endParaRPr lang="en-US" sz="1100" dirty="0"/>
          </a:p>
        </p:txBody>
      </p:sp>
      <p:cxnSp>
        <p:nvCxnSpPr>
          <p:cNvPr id="6" name="Straight Connector 5"/>
          <p:cNvCxnSpPr/>
          <p:nvPr/>
        </p:nvCxnSpPr>
        <p:spPr>
          <a:xfrm>
            <a:off x="0" y="574675"/>
            <a:ext cx="45847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0" y="2904"/>
            <a:ext cx="4584700" cy="830997"/>
          </a:xfrm>
          <a:prstGeom prst="rect">
            <a:avLst/>
          </a:prstGeom>
          <a:solidFill>
            <a:srgbClr val="3BCCFF"/>
          </a:solidFill>
          <a:ln>
            <a:solidFill>
              <a:schemeClr val="tx1"/>
            </a:solidFill>
          </a:ln>
        </p:spPr>
        <p:txBody>
          <a:bodyPr wrap="square" rtlCol="0">
            <a:spAutoFit/>
          </a:bodyPr>
          <a:lstStyle/>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   Array </a:t>
            </a:r>
          </a:p>
          <a:p>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0" y="0"/>
            <a:ext cx="4584700" cy="3435350"/>
          </a:xfrm>
          <a:prstGeom prst="rect">
            <a:avLst/>
          </a:prstGeom>
          <a:noFill/>
          <a:ln w="1905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412477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550" y="1717675"/>
            <a:ext cx="3810001" cy="1292662"/>
          </a:xfrm>
        </p:spPr>
        <p:txBody>
          <a:bodyPr/>
          <a:lstStyle/>
          <a:p>
            <a:r>
              <a:rPr lang="en-US" sz="1200" dirty="0"/>
              <a:t>The above image can be looked as a top-level view of a staircase where you are at the base of the staircase. </a:t>
            </a:r>
            <a:endParaRPr lang="en-US" sz="1200" dirty="0" smtClean="0"/>
          </a:p>
          <a:p>
            <a:endParaRPr lang="en-US" sz="1200" dirty="0"/>
          </a:p>
          <a:p>
            <a:r>
              <a:rPr lang="en-US" sz="1200" dirty="0" smtClean="0"/>
              <a:t>Each </a:t>
            </a:r>
            <a:r>
              <a:rPr lang="en-US" sz="1200" dirty="0"/>
              <a:t>element can be uniquely identified by their index in the array (in a similar way as you could identify your friends by the step on which they were on in the above example).</a:t>
            </a:r>
          </a:p>
        </p:txBody>
      </p:sp>
      <p:pic>
        <p:nvPicPr>
          <p:cNvPr id="1026" name="Picture 2" descr="https://media.geeksforgeeks.org/wp-content/uploads/arra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346075"/>
            <a:ext cx="2682238"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0"/>
            <a:ext cx="4584700" cy="3435350"/>
          </a:xfrm>
          <a:prstGeom prst="rect">
            <a:avLst/>
          </a:prstGeom>
          <a:noFill/>
          <a:ln w="1905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592345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12.9</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59766" y="209324"/>
            <a:ext cx="134366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30" dirty="0" smtClean="0">
                <a:latin typeface="Times New Roman"/>
                <a:cs typeface="Times New Roman"/>
              </a:rPr>
              <a:t>STACKS</a:t>
            </a:r>
            <a:endParaRPr sz="1600" dirty="0">
              <a:latin typeface="Times New Roman"/>
              <a:cs typeface="Times New Roman"/>
            </a:endParaRPr>
          </a:p>
        </p:txBody>
      </p:sp>
      <p:grpSp>
        <p:nvGrpSpPr>
          <p:cNvPr id="10" name="object 10"/>
          <p:cNvGrpSpPr/>
          <p:nvPr/>
        </p:nvGrpSpPr>
        <p:grpSpPr>
          <a:xfrm>
            <a:off x="60960" y="650748"/>
            <a:ext cx="4261485" cy="1374775"/>
            <a:chOff x="60960" y="650748"/>
            <a:chExt cx="4261485" cy="1374775"/>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0124" y="650748"/>
              <a:ext cx="632460" cy="291083"/>
            </a:xfrm>
            <a:prstGeom prst="rect">
              <a:avLst/>
            </a:prstGeom>
          </p:spPr>
        </p:pic>
        <p:pic>
          <p:nvPicPr>
            <p:cNvPr id="13" name="object 13"/>
            <p:cNvPicPr/>
            <p:nvPr/>
          </p:nvPicPr>
          <p:blipFill>
            <a:blip r:embed="rId4" cstate="print"/>
            <a:stretch>
              <a:fillRect/>
            </a:stretch>
          </p:blipFill>
          <p:spPr>
            <a:xfrm>
              <a:off x="675132" y="650748"/>
              <a:ext cx="358139" cy="291083"/>
            </a:xfrm>
            <a:prstGeom prst="rect">
              <a:avLst/>
            </a:prstGeom>
          </p:spPr>
        </p:pic>
        <p:pic>
          <p:nvPicPr>
            <p:cNvPr id="14" name="object 14"/>
            <p:cNvPicPr/>
            <p:nvPr/>
          </p:nvPicPr>
          <p:blipFill>
            <a:blip r:embed="rId5" cstate="print"/>
            <a:stretch>
              <a:fillRect/>
            </a:stretch>
          </p:blipFill>
          <p:spPr>
            <a:xfrm>
              <a:off x="845820" y="650748"/>
              <a:ext cx="327660" cy="291083"/>
            </a:xfrm>
            <a:prstGeom prst="rect">
              <a:avLst/>
            </a:prstGeom>
          </p:spPr>
        </p:pic>
        <p:pic>
          <p:nvPicPr>
            <p:cNvPr id="15" name="object 15"/>
            <p:cNvPicPr/>
            <p:nvPr/>
          </p:nvPicPr>
          <p:blipFill>
            <a:blip r:embed="rId6" cstate="print"/>
            <a:stretch>
              <a:fillRect/>
            </a:stretch>
          </p:blipFill>
          <p:spPr>
            <a:xfrm>
              <a:off x="986027" y="650748"/>
              <a:ext cx="963168" cy="291083"/>
            </a:xfrm>
            <a:prstGeom prst="rect">
              <a:avLst/>
            </a:prstGeom>
          </p:spPr>
        </p:pic>
        <p:pic>
          <p:nvPicPr>
            <p:cNvPr id="16" name="object 16"/>
            <p:cNvPicPr/>
            <p:nvPr/>
          </p:nvPicPr>
          <p:blipFill>
            <a:blip r:embed="rId7" cstate="print"/>
            <a:stretch>
              <a:fillRect/>
            </a:stretch>
          </p:blipFill>
          <p:spPr>
            <a:xfrm>
              <a:off x="1761744" y="650748"/>
              <a:ext cx="679703" cy="291083"/>
            </a:xfrm>
            <a:prstGeom prst="rect">
              <a:avLst/>
            </a:prstGeom>
          </p:spPr>
        </p:pic>
        <p:pic>
          <p:nvPicPr>
            <p:cNvPr id="17" name="object 17"/>
            <p:cNvPicPr/>
            <p:nvPr/>
          </p:nvPicPr>
          <p:blipFill>
            <a:blip r:embed="rId8" cstate="print"/>
            <a:stretch>
              <a:fillRect/>
            </a:stretch>
          </p:blipFill>
          <p:spPr>
            <a:xfrm>
              <a:off x="164592" y="650748"/>
              <a:ext cx="2555748" cy="307848"/>
            </a:xfrm>
            <a:prstGeom prst="rect">
              <a:avLst/>
            </a:prstGeom>
          </p:spPr>
        </p:pic>
        <p:pic>
          <p:nvPicPr>
            <p:cNvPr id="18" name="object 18"/>
            <p:cNvPicPr/>
            <p:nvPr/>
          </p:nvPicPr>
          <p:blipFill>
            <a:blip r:embed="rId9" cstate="print"/>
            <a:stretch>
              <a:fillRect/>
            </a:stretch>
          </p:blipFill>
          <p:spPr>
            <a:xfrm>
              <a:off x="2531364" y="650748"/>
              <a:ext cx="377951" cy="291083"/>
            </a:xfrm>
            <a:prstGeom prst="rect">
              <a:avLst/>
            </a:prstGeom>
          </p:spPr>
        </p:pic>
        <p:pic>
          <p:nvPicPr>
            <p:cNvPr id="19" name="object 19"/>
            <p:cNvPicPr/>
            <p:nvPr/>
          </p:nvPicPr>
          <p:blipFill>
            <a:blip r:embed="rId10" cstate="print"/>
            <a:stretch>
              <a:fillRect/>
            </a:stretch>
          </p:blipFill>
          <p:spPr>
            <a:xfrm>
              <a:off x="2721864" y="650748"/>
              <a:ext cx="670560" cy="291083"/>
            </a:xfrm>
            <a:prstGeom prst="rect">
              <a:avLst/>
            </a:prstGeom>
          </p:spPr>
        </p:pic>
        <p:pic>
          <p:nvPicPr>
            <p:cNvPr id="20" name="object 20"/>
            <p:cNvPicPr/>
            <p:nvPr/>
          </p:nvPicPr>
          <p:blipFill>
            <a:blip r:embed="rId11" cstate="print"/>
            <a:stretch>
              <a:fillRect/>
            </a:stretch>
          </p:blipFill>
          <p:spPr>
            <a:xfrm>
              <a:off x="3204972" y="650748"/>
              <a:ext cx="416051" cy="291083"/>
            </a:xfrm>
            <a:prstGeom prst="rect">
              <a:avLst/>
            </a:prstGeom>
          </p:spPr>
        </p:pic>
        <p:pic>
          <p:nvPicPr>
            <p:cNvPr id="21" name="object 21"/>
            <p:cNvPicPr/>
            <p:nvPr/>
          </p:nvPicPr>
          <p:blipFill>
            <a:blip r:embed="rId12" cstate="print"/>
            <a:stretch>
              <a:fillRect/>
            </a:stretch>
          </p:blipFill>
          <p:spPr>
            <a:xfrm>
              <a:off x="2634995" y="650748"/>
              <a:ext cx="1687067" cy="307848"/>
            </a:xfrm>
            <a:prstGeom prst="rect">
              <a:avLst/>
            </a:prstGeom>
          </p:spPr>
        </p:pic>
        <p:pic>
          <p:nvPicPr>
            <p:cNvPr id="22" name="object 22"/>
            <p:cNvPicPr/>
            <p:nvPr/>
          </p:nvPicPr>
          <p:blipFill>
            <a:blip r:embed="rId13" cstate="print"/>
            <a:stretch>
              <a:fillRect/>
            </a:stretch>
          </p:blipFill>
          <p:spPr>
            <a:xfrm>
              <a:off x="60960" y="864108"/>
              <a:ext cx="495300" cy="291083"/>
            </a:xfrm>
            <a:prstGeom prst="rect">
              <a:avLst/>
            </a:prstGeom>
          </p:spPr>
        </p:pic>
        <p:pic>
          <p:nvPicPr>
            <p:cNvPr id="23" name="object 23"/>
            <p:cNvPicPr/>
            <p:nvPr/>
          </p:nvPicPr>
          <p:blipFill>
            <a:blip r:embed="rId14" cstate="print"/>
            <a:stretch>
              <a:fillRect/>
            </a:stretch>
          </p:blipFill>
          <p:spPr>
            <a:xfrm>
              <a:off x="364236" y="864108"/>
              <a:ext cx="879347" cy="291083"/>
            </a:xfrm>
            <a:prstGeom prst="rect">
              <a:avLst/>
            </a:prstGeom>
          </p:spPr>
        </p:pic>
        <p:pic>
          <p:nvPicPr>
            <p:cNvPr id="24" name="object 24"/>
            <p:cNvPicPr/>
            <p:nvPr/>
          </p:nvPicPr>
          <p:blipFill>
            <a:blip r:embed="rId15" cstate="print"/>
            <a:stretch>
              <a:fillRect/>
            </a:stretch>
          </p:blipFill>
          <p:spPr>
            <a:xfrm>
              <a:off x="1051560" y="864108"/>
              <a:ext cx="454151" cy="291083"/>
            </a:xfrm>
            <a:prstGeom prst="rect">
              <a:avLst/>
            </a:prstGeom>
          </p:spPr>
        </p:pic>
        <p:pic>
          <p:nvPicPr>
            <p:cNvPr id="25" name="object 25"/>
            <p:cNvPicPr/>
            <p:nvPr/>
          </p:nvPicPr>
          <p:blipFill>
            <a:blip r:embed="rId16" cstate="print"/>
            <a:stretch>
              <a:fillRect/>
            </a:stretch>
          </p:blipFill>
          <p:spPr>
            <a:xfrm>
              <a:off x="1313688" y="864108"/>
              <a:ext cx="621792" cy="291083"/>
            </a:xfrm>
            <a:prstGeom prst="rect">
              <a:avLst/>
            </a:prstGeom>
          </p:spPr>
        </p:pic>
        <p:pic>
          <p:nvPicPr>
            <p:cNvPr id="26" name="object 26"/>
            <p:cNvPicPr/>
            <p:nvPr/>
          </p:nvPicPr>
          <p:blipFill>
            <a:blip r:embed="rId17" cstate="print"/>
            <a:stretch>
              <a:fillRect/>
            </a:stretch>
          </p:blipFill>
          <p:spPr>
            <a:xfrm>
              <a:off x="1743455" y="864108"/>
              <a:ext cx="367284" cy="291083"/>
            </a:xfrm>
            <a:prstGeom prst="rect">
              <a:avLst/>
            </a:prstGeom>
          </p:spPr>
        </p:pic>
        <p:pic>
          <p:nvPicPr>
            <p:cNvPr id="27" name="object 27"/>
            <p:cNvPicPr/>
            <p:nvPr/>
          </p:nvPicPr>
          <p:blipFill>
            <a:blip r:embed="rId18" cstate="print"/>
            <a:stretch>
              <a:fillRect/>
            </a:stretch>
          </p:blipFill>
          <p:spPr>
            <a:xfrm>
              <a:off x="1917192" y="864108"/>
              <a:ext cx="495300" cy="291083"/>
            </a:xfrm>
            <a:prstGeom prst="rect">
              <a:avLst/>
            </a:prstGeom>
          </p:spPr>
        </p:pic>
        <p:pic>
          <p:nvPicPr>
            <p:cNvPr id="28" name="object 28"/>
            <p:cNvPicPr/>
            <p:nvPr/>
          </p:nvPicPr>
          <p:blipFill>
            <a:blip r:embed="rId19" cstate="print"/>
            <a:stretch>
              <a:fillRect/>
            </a:stretch>
          </p:blipFill>
          <p:spPr>
            <a:xfrm>
              <a:off x="2220467" y="864108"/>
              <a:ext cx="539496" cy="291083"/>
            </a:xfrm>
            <a:prstGeom prst="rect">
              <a:avLst/>
            </a:prstGeom>
          </p:spPr>
        </p:pic>
        <p:pic>
          <p:nvPicPr>
            <p:cNvPr id="29" name="object 29"/>
            <p:cNvPicPr/>
            <p:nvPr/>
          </p:nvPicPr>
          <p:blipFill>
            <a:blip r:embed="rId20" cstate="print"/>
            <a:stretch>
              <a:fillRect/>
            </a:stretch>
          </p:blipFill>
          <p:spPr>
            <a:xfrm>
              <a:off x="2566416" y="864108"/>
              <a:ext cx="455675" cy="291083"/>
            </a:xfrm>
            <a:prstGeom prst="rect">
              <a:avLst/>
            </a:prstGeom>
          </p:spPr>
        </p:pic>
        <p:pic>
          <p:nvPicPr>
            <p:cNvPr id="30" name="object 30"/>
            <p:cNvPicPr/>
            <p:nvPr/>
          </p:nvPicPr>
          <p:blipFill>
            <a:blip r:embed="rId21" cstate="print"/>
            <a:stretch>
              <a:fillRect/>
            </a:stretch>
          </p:blipFill>
          <p:spPr>
            <a:xfrm>
              <a:off x="164592" y="864108"/>
              <a:ext cx="3130296" cy="307848"/>
            </a:xfrm>
            <a:prstGeom prst="rect">
              <a:avLst/>
            </a:prstGeom>
          </p:spPr>
        </p:pic>
        <p:pic>
          <p:nvPicPr>
            <p:cNvPr id="31" name="object 31"/>
            <p:cNvPicPr/>
            <p:nvPr/>
          </p:nvPicPr>
          <p:blipFill>
            <a:blip r:embed="rId22" cstate="print"/>
            <a:stretch>
              <a:fillRect/>
            </a:stretch>
          </p:blipFill>
          <p:spPr>
            <a:xfrm>
              <a:off x="3057144" y="864108"/>
              <a:ext cx="281939" cy="291083"/>
            </a:xfrm>
            <a:prstGeom prst="rect">
              <a:avLst/>
            </a:prstGeom>
          </p:spPr>
        </p:pic>
        <p:pic>
          <p:nvPicPr>
            <p:cNvPr id="32" name="object 32"/>
            <p:cNvPicPr/>
            <p:nvPr/>
          </p:nvPicPr>
          <p:blipFill>
            <a:blip r:embed="rId23" cstate="print"/>
            <a:stretch>
              <a:fillRect/>
            </a:stretch>
          </p:blipFill>
          <p:spPr>
            <a:xfrm>
              <a:off x="3147060" y="864108"/>
              <a:ext cx="356615" cy="291083"/>
            </a:xfrm>
            <a:prstGeom prst="rect">
              <a:avLst/>
            </a:prstGeom>
          </p:spPr>
        </p:pic>
        <p:pic>
          <p:nvPicPr>
            <p:cNvPr id="33" name="object 33"/>
            <p:cNvPicPr/>
            <p:nvPr/>
          </p:nvPicPr>
          <p:blipFill>
            <a:blip r:embed="rId24" cstate="print"/>
            <a:stretch>
              <a:fillRect/>
            </a:stretch>
          </p:blipFill>
          <p:spPr>
            <a:xfrm>
              <a:off x="3311652" y="864108"/>
              <a:ext cx="445008" cy="291083"/>
            </a:xfrm>
            <a:prstGeom prst="rect">
              <a:avLst/>
            </a:prstGeom>
          </p:spPr>
        </p:pic>
        <p:pic>
          <p:nvPicPr>
            <p:cNvPr id="34" name="object 34"/>
            <p:cNvPicPr/>
            <p:nvPr/>
          </p:nvPicPr>
          <p:blipFill>
            <a:blip r:embed="rId25" cstate="print"/>
            <a:stretch>
              <a:fillRect/>
            </a:stretch>
          </p:blipFill>
          <p:spPr>
            <a:xfrm>
              <a:off x="3564636" y="864108"/>
              <a:ext cx="633984" cy="291083"/>
            </a:xfrm>
            <a:prstGeom prst="rect">
              <a:avLst/>
            </a:prstGeom>
          </p:spPr>
        </p:pic>
        <p:pic>
          <p:nvPicPr>
            <p:cNvPr id="35" name="object 35"/>
            <p:cNvPicPr/>
            <p:nvPr/>
          </p:nvPicPr>
          <p:blipFill>
            <a:blip r:embed="rId26" cstate="print"/>
            <a:stretch>
              <a:fillRect/>
            </a:stretch>
          </p:blipFill>
          <p:spPr>
            <a:xfrm>
              <a:off x="4006595" y="864108"/>
              <a:ext cx="315467" cy="291083"/>
            </a:xfrm>
            <a:prstGeom prst="rect">
              <a:avLst/>
            </a:prstGeom>
          </p:spPr>
        </p:pic>
        <p:pic>
          <p:nvPicPr>
            <p:cNvPr id="36" name="object 36"/>
            <p:cNvPicPr/>
            <p:nvPr/>
          </p:nvPicPr>
          <p:blipFill>
            <a:blip r:embed="rId27" cstate="print"/>
            <a:stretch>
              <a:fillRect/>
            </a:stretch>
          </p:blipFill>
          <p:spPr>
            <a:xfrm>
              <a:off x="60960" y="1077468"/>
              <a:ext cx="643127" cy="291083"/>
            </a:xfrm>
            <a:prstGeom prst="rect">
              <a:avLst/>
            </a:prstGeom>
          </p:spPr>
        </p:pic>
        <p:pic>
          <p:nvPicPr>
            <p:cNvPr id="37" name="object 37"/>
            <p:cNvPicPr/>
            <p:nvPr/>
          </p:nvPicPr>
          <p:blipFill>
            <a:blip r:embed="rId28" cstate="print"/>
            <a:stretch>
              <a:fillRect/>
            </a:stretch>
          </p:blipFill>
          <p:spPr>
            <a:xfrm>
              <a:off x="522732" y="1077468"/>
              <a:ext cx="387095" cy="291083"/>
            </a:xfrm>
            <a:prstGeom prst="rect">
              <a:avLst/>
            </a:prstGeom>
          </p:spPr>
        </p:pic>
        <p:pic>
          <p:nvPicPr>
            <p:cNvPr id="38" name="object 38"/>
            <p:cNvPicPr/>
            <p:nvPr/>
          </p:nvPicPr>
          <p:blipFill>
            <a:blip r:embed="rId29" cstate="print"/>
            <a:stretch>
              <a:fillRect/>
            </a:stretch>
          </p:blipFill>
          <p:spPr>
            <a:xfrm>
              <a:off x="729996" y="1077468"/>
              <a:ext cx="533400" cy="291083"/>
            </a:xfrm>
            <a:prstGeom prst="rect">
              <a:avLst/>
            </a:prstGeom>
          </p:spPr>
        </p:pic>
        <p:pic>
          <p:nvPicPr>
            <p:cNvPr id="39" name="object 39"/>
            <p:cNvPicPr/>
            <p:nvPr/>
          </p:nvPicPr>
          <p:blipFill>
            <a:blip r:embed="rId30" cstate="print"/>
            <a:stretch>
              <a:fillRect/>
            </a:stretch>
          </p:blipFill>
          <p:spPr>
            <a:xfrm>
              <a:off x="1082040" y="1077468"/>
              <a:ext cx="621792" cy="291083"/>
            </a:xfrm>
            <a:prstGeom prst="rect">
              <a:avLst/>
            </a:prstGeom>
          </p:spPr>
        </p:pic>
        <p:pic>
          <p:nvPicPr>
            <p:cNvPr id="40" name="object 40"/>
            <p:cNvPicPr/>
            <p:nvPr/>
          </p:nvPicPr>
          <p:blipFill>
            <a:blip r:embed="rId31" cstate="print"/>
            <a:stretch>
              <a:fillRect/>
            </a:stretch>
          </p:blipFill>
          <p:spPr>
            <a:xfrm>
              <a:off x="1524000" y="1077468"/>
              <a:ext cx="515112" cy="291083"/>
            </a:xfrm>
            <a:prstGeom prst="rect">
              <a:avLst/>
            </a:prstGeom>
          </p:spPr>
        </p:pic>
        <p:pic>
          <p:nvPicPr>
            <p:cNvPr id="41" name="object 41"/>
            <p:cNvPicPr/>
            <p:nvPr/>
          </p:nvPicPr>
          <p:blipFill>
            <a:blip r:embed="rId32" cstate="print"/>
            <a:stretch>
              <a:fillRect/>
            </a:stretch>
          </p:blipFill>
          <p:spPr>
            <a:xfrm>
              <a:off x="1857755" y="1077468"/>
              <a:ext cx="316991" cy="291083"/>
            </a:xfrm>
            <a:prstGeom prst="rect">
              <a:avLst/>
            </a:prstGeom>
          </p:spPr>
        </p:pic>
        <p:pic>
          <p:nvPicPr>
            <p:cNvPr id="42" name="object 42"/>
            <p:cNvPicPr/>
            <p:nvPr/>
          </p:nvPicPr>
          <p:blipFill>
            <a:blip r:embed="rId33" cstate="print"/>
            <a:stretch>
              <a:fillRect/>
            </a:stretch>
          </p:blipFill>
          <p:spPr>
            <a:xfrm>
              <a:off x="1994916" y="1077468"/>
              <a:ext cx="601980" cy="291083"/>
            </a:xfrm>
            <a:prstGeom prst="rect">
              <a:avLst/>
            </a:prstGeom>
          </p:spPr>
        </p:pic>
        <p:pic>
          <p:nvPicPr>
            <p:cNvPr id="43" name="object 43"/>
            <p:cNvPicPr/>
            <p:nvPr/>
          </p:nvPicPr>
          <p:blipFill>
            <a:blip r:embed="rId34" cstate="print"/>
            <a:stretch>
              <a:fillRect/>
            </a:stretch>
          </p:blipFill>
          <p:spPr>
            <a:xfrm>
              <a:off x="2417064" y="1077468"/>
              <a:ext cx="493775" cy="291083"/>
            </a:xfrm>
            <a:prstGeom prst="rect">
              <a:avLst/>
            </a:prstGeom>
          </p:spPr>
        </p:pic>
        <p:pic>
          <p:nvPicPr>
            <p:cNvPr id="44" name="object 44"/>
            <p:cNvPicPr/>
            <p:nvPr/>
          </p:nvPicPr>
          <p:blipFill>
            <a:blip r:embed="rId35" cstate="print"/>
            <a:stretch>
              <a:fillRect/>
            </a:stretch>
          </p:blipFill>
          <p:spPr>
            <a:xfrm>
              <a:off x="2731008" y="1077468"/>
              <a:ext cx="544067" cy="291083"/>
            </a:xfrm>
            <a:prstGeom prst="rect">
              <a:avLst/>
            </a:prstGeom>
          </p:spPr>
        </p:pic>
        <p:pic>
          <p:nvPicPr>
            <p:cNvPr id="45" name="object 45"/>
            <p:cNvPicPr/>
            <p:nvPr/>
          </p:nvPicPr>
          <p:blipFill>
            <a:blip r:embed="rId36" cstate="print"/>
            <a:stretch>
              <a:fillRect/>
            </a:stretch>
          </p:blipFill>
          <p:spPr>
            <a:xfrm>
              <a:off x="3093720" y="1077468"/>
              <a:ext cx="771144" cy="291083"/>
            </a:xfrm>
            <a:prstGeom prst="rect">
              <a:avLst/>
            </a:prstGeom>
          </p:spPr>
        </p:pic>
        <p:pic>
          <p:nvPicPr>
            <p:cNvPr id="46" name="object 46"/>
            <p:cNvPicPr/>
            <p:nvPr/>
          </p:nvPicPr>
          <p:blipFill>
            <a:blip r:embed="rId37" cstate="print"/>
            <a:stretch>
              <a:fillRect/>
            </a:stretch>
          </p:blipFill>
          <p:spPr>
            <a:xfrm>
              <a:off x="3685031" y="1077468"/>
              <a:ext cx="637032" cy="291083"/>
            </a:xfrm>
            <a:prstGeom prst="rect">
              <a:avLst/>
            </a:prstGeom>
          </p:spPr>
        </p:pic>
        <p:pic>
          <p:nvPicPr>
            <p:cNvPr id="47" name="object 47"/>
            <p:cNvPicPr/>
            <p:nvPr/>
          </p:nvPicPr>
          <p:blipFill>
            <a:blip r:embed="rId20" cstate="print"/>
            <a:stretch>
              <a:fillRect/>
            </a:stretch>
          </p:blipFill>
          <p:spPr>
            <a:xfrm>
              <a:off x="60960" y="1290828"/>
              <a:ext cx="455675" cy="291083"/>
            </a:xfrm>
            <a:prstGeom prst="rect">
              <a:avLst/>
            </a:prstGeom>
          </p:spPr>
        </p:pic>
        <p:pic>
          <p:nvPicPr>
            <p:cNvPr id="48" name="object 48"/>
            <p:cNvPicPr/>
            <p:nvPr/>
          </p:nvPicPr>
          <p:blipFill>
            <a:blip r:embed="rId38" cstate="print"/>
            <a:stretch>
              <a:fillRect/>
            </a:stretch>
          </p:blipFill>
          <p:spPr>
            <a:xfrm>
              <a:off x="326136" y="1290828"/>
              <a:ext cx="614172" cy="291083"/>
            </a:xfrm>
            <a:prstGeom prst="rect">
              <a:avLst/>
            </a:prstGeom>
          </p:spPr>
        </p:pic>
        <p:pic>
          <p:nvPicPr>
            <p:cNvPr id="49" name="object 49"/>
            <p:cNvPicPr/>
            <p:nvPr/>
          </p:nvPicPr>
          <p:blipFill>
            <a:blip r:embed="rId28" cstate="print"/>
            <a:stretch>
              <a:fillRect/>
            </a:stretch>
          </p:blipFill>
          <p:spPr>
            <a:xfrm>
              <a:off x="751332" y="1290828"/>
              <a:ext cx="387095" cy="291083"/>
            </a:xfrm>
            <a:prstGeom prst="rect">
              <a:avLst/>
            </a:prstGeom>
          </p:spPr>
        </p:pic>
        <p:pic>
          <p:nvPicPr>
            <p:cNvPr id="50" name="object 50"/>
            <p:cNvPicPr/>
            <p:nvPr/>
          </p:nvPicPr>
          <p:blipFill>
            <a:blip r:embed="rId39" cstate="print"/>
            <a:stretch>
              <a:fillRect/>
            </a:stretch>
          </p:blipFill>
          <p:spPr>
            <a:xfrm>
              <a:off x="947927" y="1290828"/>
              <a:ext cx="455675" cy="291083"/>
            </a:xfrm>
            <a:prstGeom prst="rect">
              <a:avLst/>
            </a:prstGeom>
          </p:spPr>
        </p:pic>
        <p:pic>
          <p:nvPicPr>
            <p:cNvPr id="51" name="object 51"/>
            <p:cNvPicPr/>
            <p:nvPr/>
          </p:nvPicPr>
          <p:blipFill>
            <a:blip r:embed="rId40" cstate="print"/>
            <a:stretch>
              <a:fillRect/>
            </a:stretch>
          </p:blipFill>
          <p:spPr>
            <a:xfrm>
              <a:off x="1213104" y="1290828"/>
              <a:ext cx="533400" cy="291083"/>
            </a:xfrm>
            <a:prstGeom prst="rect">
              <a:avLst/>
            </a:prstGeom>
          </p:spPr>
        </p:pic>
        <p:pic>
          <p:nvPicPr>
            <p:cNvPr id="52" name="object 52"/>
            <p:cNvPicPr/>
            <p:nvPr/>
          </p:nvPicPr>
          <p:blipFill>
            <a:blip r:embed="rId41" cstate="print"/>
            <a:stretch>
              <a:fillRect/>
            </a:stretch>
          </p:blipFill>
          <p:spPr>
            <a:xfrm>
              <a:off x="1557527" y="1290828"/>
              <a:ext cx="356616" cy="291083"/>
            </a:xfrm>
            <a:prstGeom prst="rect">
              <a:avLst/>
            </a:prstGeom>
          </p:spPr>
        </p:pic>
        <p:pic>
          <p:nvPicPr>
            <p:cNvPr id="53" name="object 53"/>
            <p:cNvPicPr/>
            <p:nvPr/>
          </p:nvPicPr>
          <p:blipFill>
            <a:blip r:embed="rId42" cstate="print"/>
            <a:stretch>
              <a:fillRect/>
            </a:stretch>
          </p:blipFill>
          <p:spPr>
            <a:xfrm>
              <a:off x="1725167" y="1290828"/>
              <a:ext cx="839724" cy="291083"/>
            </a:xfrm>
            <a:prstGeom prst="rect">
              <a:avLst/>
            </a:prstGeom>
          </p:spPr>
        </p:pic>
        <p:pic>
          <p:nvPicPr>
            <p:cNvPr id="54" name="object 54"/>
            <p:cNvPicPr/>
            <p:nvPr/>
          </p:nvPicPr>
          <p:blipFill>
            <a:blip r:embed="rId22" cstate="print"/>
            <a:stretch>
              <a:fillRect/>
            </a:stretch>
          </p:blipFill>
          <p:spPr>
            <a:xfrm>
              <a:off x="2327148" y="1290828"/>
              <a:ext cx="281939" cy="291083"/>
            </a:xfrm>
            <a:prstGeom prst="rect">
              <a:avLst/>
            </a:prstGeom>
          </p:spPr>
        </p:pic>
        <p:pic>
          <p:nvPicPr>
            <p:cNvPr id="55" name="object 55"/>
            <p:cNvPicPr/>
            <p:nvPr/>
          </p:nvPicPr>
          <p:blipFill>
            <a:blip r:embed="rId43" cstate="print"/>
            <a:stretch>
              <a:fillRect/>
            </a:stretch>
          </p:blipFill>
          <p:spPr>
            <a:xfrm>
              <a:off x="2420111" y="1290828"/>
              <a:ext cx="553212" cy="291083"/>
            </a:xfrm>
            <a:prstGeom prst="rect">
              <a:avLst/>
            </a:prstGeom>
          </p:spPr>
        </p:pic>
        <p:pic>
          <p:nvPicPr>
            <p:cNvPr id="56" name="object 56"/>
            <p:cNvPicPr/>
            <p:nvPr/>
          </p:nvPicPr>
          <p:blipFill>
            <a:blip r:embed="rId44" cstate="print"/>
            <a:stretch>
              <a:fillRect/>
            </a:stretch>
          </p:blipFill>
          <p:spPr>
            <a:xfrm>
              <a:off x="2784348" y="1290828"/>
              <a:ext cx="899160" cy="291083"/>
            </a:xfrm>
            <a:prstGeom prst="rect">
              <a:avLst/>
            </a:prstGeom>
          </p:spPr>
        </p:pic>
        <p:pic>
          <p:nvPicPr>
            <p:cNvPr id="57" name="object 57"/>
            <p:cNvPicPr/>
            <p:nvPr/>
          </p:nvPicPr>
          <p:blipFill>
            <a:blip r:embed="rId45" cstate="print"/>
            <a:stretch>
              <a:fillRect/>
            </a:stretch>
          </p:blipFill>
          <p:spPr>
            <a:xfrm>
              <a:off x="3494531" y="1290828"/>
              <a:ext cx="827532" cy="291083"/>
            </a:xfrm>
            <a:prstGeom prst="rect">
              <a:avLst/>
            </a:prstGeom>
          </p:spPr>
        </p:pic>
        <p:pic>
          <p:nvPicPr>
            <p:cNvPr id="58" name="object 58"/>
            <p:cNvPicPr/>
            <p:nvPr/>
          </p:nvPicPr>
          <p:blipFill>
            <a:blip r:embed="rId46" cstate="print"/>
            <a:stretch>
              <a:fillRect/>
            </a:stretch>
          </p:blipFill>
          <p:spPr>
            <a:xfrm>
              <a:off x="60960" y="1504188"/>
              <a:ext cx="358139" cy="291083"/>
            </a:xfrm>
            <a:prstGeom prst="rect">
              <a:avLst/>
            </a:prstGeom>
          </p:spPr>
        </p:pic>
        <p:pic>
          <p:nvPicPr>
            <p:cNvPr id="59" name="object 59"/>
            <p:cNvPicPr/>
            <p:nvPr/>
          </p:nvPicPr>
          <p:blipFill>
            <a:blip r:embed="rId47" cstate="print"/>
            <a:stretch>
              <a:fillRect/>
            </a:stretch>
          </p:blipFill>
          <p:spPr>
            <a:xfrm>
              <a:off x="254508" y="1504188"/>
              <a:ext cx="542544" cy="291083"/>
            </a:xfrm>
            <a:prstGeom prst="rect">
              <a:avLst/>
            </a:prstGeom>
          </p:spPr>
        </p:pic>
        <p:pic>
          <p:nvPicPr>
            <p:cNvPr id="60" name="object 60"/>
            <p:cNvPicPr/>
            <p:nvPr/>
          </p:nvPicPr>
          <p:blipFill>
            <a:blip r:embed="rId48" cstate="print"/>
            <a:stretch>
              <a:fillRect/>
            </a:stretch>
          </p:blipFill>
          <p:spPr>
            <a:xfrm>
              <a:off x="632460" y="1504188"/>
              <a:ext cx="673607" cy="291083"/>
            </a:xfrm>
            <a:prstGeom prst="rect">
              <a:avLst/>
            </a:prstGeom>
          </p:spPr>
        </p:pic>
        <p:pic>
          <p:nvPicPr>
            <p:cNvPr id="61" name="object 61"/>
            <p:cNvPicPr/>
            <p:nvPr/>
          </p:nvPicPr>
          <p:blipFill>
            <a:blip r:embed="rId49" cstate="print"/>
            <a:stretch>
              <a:fillRect/>
            </a:stretch>
          </p:blipFill>
          <p:spPr>
            <a:xfrm>
              <a:off x="1141476" y="1504188"/>
              <a:ext cx="455675" cy="291083"/>
            </a:xfrm>
            <a:prstGeom prst="rect">
              <a:avLst/>
            </a:prstGeom>
          </p:spPr>
        </p:pic>
        <p:pic>
          <p:nvPicPr>
            <p:cNvPr id="62" name="object 62"/>
            <p:cNvPicPr/>
            <p:nvPr/>
          </p:nvPicPr>
          <p:blipFill>
            <a:blip r:embed="rId50" cstate="print"/>
            <a:stretch>
              <a:fillRect/>
            </a:stretch>
          </p:blipFill>
          <p:spPr>
            <a:xfrm>
              <a:off x="1432560" y="1504188"/>
              <a:ext cx="722376" cy="291083"/>
            </a:xfrm>
            <a:prstGeom prst="rect">
              <a:avLst/>
            </a:prstGeom>
          </p:spPr>
        </p:pic>
        <p:pic>
          <p:nvPicPr>
            <p:cNvPr id="63" name="object 63"/>
            <p:cNvPicPr/>
            <p:nvPr/>
          </p:nvPicPr>
          <p:blipFill>
            <a:blip r:embed="rId51" cstate="print"/>
            <a:stretch>
              <a:fillRect/>
            </a:stretch>
          </p:blipFill>
          <p:spPr>
            <a:xfrm>
              <a:off x="1990344" y="1504188"/>
              <a:ext cx="385572" cy="291083"/>
            </a:xfrm>
            <a:prstGeom prst="rect">
              <a:avLst/>
            </a:prstGeom>
          </p:spPr>
        </p:pic>
        <p:pic>
          <p:nvPicPr>
            <p:cNvPr id="64" name="object 64"/>
            <p:cNvPicPr/>
            <p:nvPr/>
          </p:nvPicPr>
          <p:blipFill>
            <a:blip r:embed="rId52" cstate="print"/>
            <a:stretch>
              <a:fillRect/>
            </a:stretch>
          </p:blipFill>
          <p:spPr>
            <a:xfrm>
              <a:off x="2211324" y="1504188"/>
              <a:ext cx="505968" cy="291083"/>
            </a:xfrm>
            <a:prstGeom prst="rect">
              <a:avLst/>
            </a:prstGeom>
          </p:spPr>
        </p:pic>
        <p:pic>
          <p:nvPicPr>
            <p:cNvPr id="65" name="object 65"/>
            <p:cNvPicPr/>
            <p:nvPr/>
          </p:nvPicPr>
          <p:blipFill>
            <a:blip r:embed="rId53" cstate="print"/>
            <a:stretch>
              <a:fillRect/>
            </a:stretch>
          </p:blipFill>
          <p:spPr>
            <a:xfrm>
              <a:off x="2552700" y="1504188"/>
              <a:ext cx="431291" cy="291083"/>
            </a:xfrm>
            <a:prstGeom prst="rect">
              <a:avLst/>
            </a:prstGeom>
          </p:spPr>
        </p:pic>
        <p:pic>
          <p:nvPicPr>
            <p:cNvPr id="66" name="object 66"/>
            <p:cNvPicPr/>
            <p:nvPr/>
          </p:nvPicPr>
          <p:blipFill>
            <a:blip r:embed="rId54" cstate="print"/>
            <a:stretch>
              <a:fillRect/>
            </a:stretch>
          </p:blipFill>
          <p:spPr>
            <a:xfrm>
              <a:off x="2819400" y="1504188"/>
              <a:ext cx="553212" cy="291083"/>
            </a:xfrm>
            <a:prstGeom prst="rect">
              <a:avLst/>
            </a:prstGeom>
          </p:spPr>
        </p:pic>
        <p:pic>
          <p:nvPicPr>
            <p:cNvPr id="67" name="object 67"/>
            <p:cNvPicPr/>
            <p:nvPr/>
          </p:nvPicPr>
          <p:blipFill>
            <a:blip r:embed="rId55" cstate="print"/>
            <a:stretch>
              <a:fillRect/>
            </a:stretch>
          </p:blipFill>
          <p:spPr>
            <a:xfrm>
              <a:off x="3208020" y="1504188"/>
              <a:ext cx="486155" cy="291083"/>
            </a:xfrm>
            <a:prstGeom prst="rect">
              <a:avLst/>
            </a:prstGeom>
          </p:spPr>
        </p:pic>
        <p:pic>
          <p:nvPicPr>
            <p:cNvPr id="68" name="object 68"/>
            <p:cNvPicPr/>
            <p:nvPr/>
          </p:nvPicPr>
          <p:blipFill>
            <a:blip r:embed="rId56" cstate="print"/>
            <a:stretch>
              <a:fillRect/>
            </a:stretch>
          </p:blipFill>
          <p:spPr>
            <a:xfrm>
              <a:off x="3529583" y="1504188"/>
              <a:ext cx="297179" cy="291083"/>
            </a:xfrm>
            <a:prstGeom prst="rect">
              <a:avLst/>
            </a:prstGeom>
          </p:spPr>
        </p:pic>
        <p:pic>
          <p:nvPicPr>
            <p:cNvPr id="69" name="object 69"/>
            <p:cNvPicPr/>
            <p:nvPr/>
          </p:nvPicPr>
          <p:blipFill>
            <a:blip r:embed="rId57" cstate="print"/>
            <a:stretch>
              <a:fillRect/>
            </a:stretch>
          </p:blipFill>
          <p:spPr>
            <a:xfrm>
              <a:off x="3589019" y="1504188"/>
              <a:ext cx="673608" cy="291083"/>
            </a:xfrm>
            <a:prstGeom prst="rect">
              <a:avLst/>
            </a:prstGeom>
          </p:spPr>
        </p:pic>
        <p:pic>
          <p:nvPicPr>
            <p:cNvPr id="70" name="object 70"/>
            <p:cNvPicPr/>
            <p:nvPr/>
          </p:nvPicPr>
          <p:blipFill>
            <a:blip r:embed="rId58" cstate="print"/>
            <a:stretch>
              <a:fillRect/>
            </a:stretch>
          </p:blipFill>
          <p:spPr>
            <a:xfrm>
              <a:off x="2314955" y="1504188"/>
              <a:ext cx="2007107" cy="307847"/>
            </a:xfrm>
            <a:prstGeom prst="rect">
              <a:avLst/>
            </a:prstGeom>
          </p:spPr>
        </p:pic>
        <p:pic>
          <p:nvPicPr>
            <p:cNvPr id="71" name="object 71"/>
            <p:cNvPicPr/>
            <p:nvPr/>
          </p:nvPicPr>
          <p:blipFill>
            <a:blip r:embed="rId59" cstate="print"/>
            <a:stretch>
              <a:fillRect/>
            </a:stretch>
          </p:blipFill>
          <p:spPr>
            <a:xfrm>
              <a:off x="60960" y="1717548"/>
              <a:ext cx="576072" cy="291083"/>
            </a:xfrm>
            <a:prstGeom prst="rect">
              <a:avLst/>
            </a:prstGeom>
          </p:spPr>
        </p:pic>
        <p:pic>
          <p:nvPicPr>
            <p:cNvPr id="72" name="object 72"/>
            <p:cNvPicPr/>
            <p:nvPr/>
          </p:nvPicPr>
          <p:blipFill>
            <a:blip r:embed="rId60" cstate="print"/>
            <a:stretch>
              <a:fillRect/>
            </a:stretch>
          </p:blipFill>
          <p:spPr>
            <a:xfrm>
              <a:off x="440436" y="1717548"/>
              <a:ext cx="1008888" cy="291083"/>
            </a:xfrm>
            <a:prstGeom prst="rect">
              <a:avLst/>
            </a:prstGeom>
          </p:spPr>
        </p:pic>
        <p:pic>
          <p:nvPicPr>
            <p:cNvPr id="73" name="object 73"/>
            <p:cNvPicPr/>
            <p:nvPr/>
          </p:nvPicPr>
          <p:blipFill>
            <a:blip r:embed="rId61" cstate="print"/>
            <a:stretch>
              <a:fillRect/>
            </a:stretch>
          </p:blipFill>
          <p:spPr>
            <a:xfrm>
              <a:off x="164592" y="1717548"/>
              <a:ext cx="1328927" cy="307848"/>
            </a:xfrm>
            <a:prstGeom prst="rect">
              <a:avLst/>
            </a:prstGeom>
          </p:spPr>
        </p:pic>
      </p:grpSp>
      <p:sp>
        <p:nvSpPr>
          <p:cNvPr id="74" name="object 74"/>
          <p:cNvSpPr txBox="1"/>
          <p:nvPr/>
        </p:nvSpPr>
        <p:spPr>
          <a:xfrm>
            <a:off x="159766" y="690753"/>
            <a:ext cx="4051300" cy="1306830"/>
          </a:xfrm>
          <a:prstGeom prst="rect">
            <a:avLst/>
          </a:prstGeom>
        </p:spPr>
        <p:txBody>
          <a:bodyPr vert="horz" wrap="square" lIns="0" tIns="12700" rIns="0" bIns="0" rtlCol="0">
            <a:spAutoFit/>
          </a:bodyPr>
          <a:lstStyle/>
          <a:p>
            <a:pPr marL="12700" marR="5080" algn="just">
              <a:lnSpc>
                <a:spcPct val="100000"/>
              </a:lnSpc>
              <a:spcBef>
                <a:spcPts val="100"/>
              </a:spcBef>
            </a:pPr>
            <a:r>
              <a:rPr sz="1400" b="1" u="sng" dirty="0">
                <a:solidFill>
                  <a:srgbClr val="990000"/>
                </a:solidFill>
                <a:uFill>
                  <a:solidFill>
                    <a:srgbClr val="990000"/>
                  </a:solidFill>
                </a:uFill>
                <a:latin typeface="Times New Roman"/>
                <a:cs typeface="Times New Roman"/>
              </a:rPr>
              <a:t>A stack is a </a:t>
            </a:r>
            <a:r>
              <a:rPr sz="1400" b="1" u="sng" spc="-5" dirty="0">
                <a:solidFill>
                  <a:srgbClr val="990000"/>
                </a:solidFill>
                <a:uFill>
                  <a:solidFill>
                    <a:srgbClr val="990000"/>
                  </a:solidFill>
                </a:uFill>
                <a:latin typeface="Times New Roman"/>
                <a:cs typeface="Times New Roman"/>
              </a:rPr>
              <a:t>restricted linear list</a:t>
            </a:r>
            <a:r>
              <a:rPr sz="1400" b="1" spc="-5" dirty="0">
                <a:solidFill>
                  <a:srgbClr val="990000"/>
                </a:solidFill>
                <a:latin typeface="Times New Roman"/>
                <a:cs typeface="Times New Roman"/>
              </a:rPr>
              <a:t> </a:t>
            </a:r>
            <a:r>
              <a:rPr sz="1400" u="sng"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all additions </a:t>
            </a:r>
            <a:r>
              <a:rPr sz="1400" spc="-5" dirty="0">
                <a:latin typeface="Times New Roman"/>
                <a:cs typeface="Times New Roman"/>
              </a:rPr>
              <a:t> </a:t>
            </a:r>
            <a:r>
              <a:rPr sz="1400" u="sng" spc="-5" dirty="0">
                <a:uFill>
                  <a:solidFill>
                    <a:srgbClr val="000000"/>
                  </a:solidFill>
                </a:uFill>
                <a:latin typeface="Times New Roman"/>
                <a:cs typeface="Times New Roman"/>
              </a:rPr>
              <a:t>and deletions are made </a:t>
            </a:r>
            <a:r>
              <a:rPr sz="1400" u="sng" dirty="0">
                <a:uFill>
                  <a:solidFill>
                    <a:srgbClr val="000000"/>
                  </a:solidFill>
                </a:uFill>
                <a:latin typeface="Times New Roman"/>
                <a:cs typeface="Times New Roman"/>
              </a:rPr>
              <a:t>at </a:t>
            </a:r>
            <a:r>
              <a:rPr sz="1400" u="sng" spc="-5" dirty="0">
                <a:uFill>
                  <a:solidFill>
                    <a:srgbClr val="000000"/>
                  </a:solidFill>
                </a:uFill>
                <a:latin typeface="Times New Roman"/>
                <a:cs typeface="Times New Roman"/>
              </a:rPr>
              <a:t>one end, the top</a:t>
            </a:r>
            <a:r>
              <a:rPr sz="1400" spc="-5" dirty="0">
                <a:latin typeface="Times New Roman"/>
                <a:cs typeface="Times New Roman"/>
              </a:rPr>
              <a:t>. </a:t>
            </a:r>
            <a:r>
              <a:rPr sz="1400" dirty="0">
                <a:latin typeface="Times New Roman"/>
                <a:cs typeface="Times New Roman"/>
              </a:rPr>
              <a:t>If </a:t>
            </a:r>
            <a:r>
              <a:rPr sz="1400" spc="-5" dirty="0">
                <a:latin typeface="Times New Roman"/>
                <a:cs typeface="Times New Roman"/>
              </a:rPr>
              <a:t>we insert </a:t>
            </a:r>
            <a:r>
              <a:rPr sz="1400" dirty="0">
                <a:latin typeface="Times New Roman"/>
                <a:cs typeface="Times New Roman"/>
              </a:rPr>
              <a:t>a  </a:t>
            </a:r>
            <a:r>
              <a:rPr sz="1400" spc="-5" dirty="0">
                <a:latin typeface="Times New Roman"/>
                <a:cs typeface="Times New Roman"/>
              </a:rPr>
              <a:t>series </a:t>
            </a:r>
            <a:r>
              <a:rPr sz="1400" dirty="0">
                <a:latin typeface="Times New Roman"/>
                <a:cs typeface="Times New Roman"/>
              </a:rPr>
              <a:t>of </a:t>
            </a:r>
            <a:r>
              <a:rPr sz="1400" spc="-5" dirty="0">
                <a:latin typeface="Times New Roman"/>
                <a:cs typeface="Times New Roman"/>
              </a:rPr>
              <a:t>data </a:t>
            </a:r>
            <a:r>
              <a:rPr sz="1400" spc="-10" dirty="0">
                <a:latin typeface="Times New Roman"/>
                <a:cs typeface="Times New Roman"/>
              </a:rPr>
              <a:t>items </a:t>
            </a:r>
            <a:r>
              <a:rPr sz="1400" spc="-5" dirty="0">
                <a:latin typeface="Times New Roman"/>
                <a:cs typeface="Times New Roman"/>
              </a:rPr>
              <a:t>into </a:t>
            </a:r>
            <a:r>
              <a:rPr sz="1400" dirty="0">
                <a:latin typeface="Times New Roman"/>
                <a:cs typeface="Times New Roman"/>
              </a:rPr>
              <a:t>a </a:t>
            </a:r>
            <a:r>
              <a:rPr sz="1400" spc="-10" dirty="0">
                <a:latin typeface="Times New Roman"/>
                <a:cs typeface="Times New Roman"/>
              </a:rPr>
              <a:t>stack </a:t>
            </a:r>
            <a:r>
              <a:rPr sz="1400" spc="-5" dirty="0">
                <a:latin typeface="Times New Roman"/>
                <a:cs typeface="Times New Roman"/>
              </a:rPr>
              <a:t>and then remove </a:t>
            </a:r>
            <a:r>
              <a:rPr sz="1400" spc="-10" dirty="0">
                <a:latin typeface="Times New Roman"/>
                <a:cs typeface="Times New Roman"/>
              </a:rPr>
              <a:t>them,  </a:t>
            </a:r>
            <a:r>
              <a:rPr sz="1400" spc="-5" dirty="0">
                <a:latin typeface="Times New Roman"/>
                <a:cs typeface="Times New Roman"/>
              </a:rPr>
              <a:t>the order </a:t>
            </a:r>
            <a:r>
              <a:rPr sz="1400" dirty="0">
                <a:latin typeface="Times New Roman"/>
                <a:cs typeface="Times New Roman"/>
              </a:rPr>
              <a:t>of </a:t>
            </a:r>
            <a:r>
              <a:rPr sz="1400" spc="-5" dirty="0">
                <a:latin typeface="Times New Roman"/>
                <a:cs typeface="Times New Roman"/>
              </a:rPr>
              <a:t>the data is reversed. </a:t>
            </a:r>
            <a:r>
              <a:rPr sz="1400" spc="-10" dirty="0">
                <a:latin typeface="Times New Roman"/>
                <a:cs typeface="Times New Roman"/>
              </a:rPr>
              <a:t>This </a:t>
            </a:r>
            <a:r>
              <a:rPr sz="1400" spc="-5" dirty="0">
                <a:latin typeface="Times New Roman"/>
                <a:cs typeface="Times New Roman"/>
              </a:rPr>
              <a:t>reversing attribute  </a:t>
            </a:r>
            <a:r>
              <a:rPr sz="1400" dirty="0">
                <a:latin typeface="Times New Roman"/>
                <a:cs typeface="Times New Roman"/>
              </a:rPr>
              <a:t>is </a:t>
            </a:r>
            <a:r>
              <a:rPr sz="1400" spc="-5" dirty="0">
                <a:latin typeface="Times New Roman"/>
                <a:cs typeface="Times New Roman"/>
              </a:rPr>
              <a:t>why stacks </a:t>
            </a:r>
            <a:r>
              <a:rPr sz="1400" dirty="0">
                <a:latin typeface="Times New Roman"/>
                <a:cs typeface="Times New Roman"/>
              </a:rPr>
              <a:t>are </a:t>
            </a:r>
            <a:r>
              <a:rPr sz="1400" spc="-5" dirty="0">
                <a:latin typeface="Times New Roman"/>
                <a:cs typeface="Times New Roman"/>
              </a:rPr>
              <a:t>known </a:t>
            </a:r>
            <a:r>
              <a:rPr sz="1400" spc="-10" dirty="0">
                <a:latin typeface="Times New Roman"/>
                <a:cs typeface="Times New Roman"/>
              </a:rPr>
              <a:t>as </a:t>
            </a:r>
            <a:r>
              <a:rPr sz="1400" b="1" u="sng" spc="-5" dirty="0">
                <a:uFill>
                  <a:solidFill>
                    <a:srgbClr val="000000"/>
                  </a:solidFill>
                </a:uFill>
                <a:latin typeface="Times New Roman"/>
                <a:cs typeface="Times New Roman"/>
              </a:rPr>
              <a:t>last </a:t>
            </a:r>
            <a:r>
              <a:rPr sz="1400" b="1" u="sng" dirty="0">
                <a:uFill>
                  <a:solidFill>
                    <a:srgbClr val="000000"/>
                  </a:solidFill>
                </a:uFill>
                <a:latin typeface="Times New Roman"/>
                <a:cs typeface="Times New Roman"/>
              </a:rPr>
              <a:t>in, </a:t>
            </a:r>
            <a:r>
              <a:rPr sz="1400" b="1" u="sng" spc="-5" dirty="0">
                <a:uFill>
                  <a:solidFill>
                    <a:srgbClr val="000000"/>
                  </a:solidFill>
                </a:uFill>
                <a:latin typeface="Times New Roman"/>
                <a:cs typeface="Times New Roman"/>
              </a:rPr>
              <a:t>first </a:t>
            </a:r>
            <a:r>
              <a:rPr sz="1400" b="1" u="sng" dirty="0">
                <a:uFill>
                  <a:solidFill>
                    <a:srgbClr val="000000"/>
                  </a:solidFill>
                </a:uFill>
                <a:latin typeface="Times New Roman"/>
                <a:cs typeface="Times New Roman"/>
              </a:rPr>
              <a:t>out (</a:t>
            </a:r>
            <a:r>
              <a:rPr sz="1400" b="1" u="sng" dirty="0">
                <a:solidFill>
                  <a:srgbClr val="990000"/>
                </a:solidFill>
                <a:uFill>
                  <a:solidFill>
                    <a:srgbClr val="000000"/>
                  </a:solidFill>
                </a:uFill>
                <a:latin typeface="Times New Roman"/>
                <a:cs typeface="Times New Roman"/>
              </a:rPr>
              <a:t>LIFO</a:t>
            </a:r>
            <a:r>
              <a:rPr sz="1400" b="1" u="sng" dirty="0">
                <a:uFill>
                  <a:solidFill>
                    <a:srgbClr val="000000"/>
                  </a:solidFill>
                </a:uFill>
                <a:latin typeface="Times New Roman"/>
                <a:cs typeface="Times New Roman"/>
              </a:rPr>
              <a:t>) </a:t>
            </a:r>
            <a:r>
              <a:rPr sz="1400" b="1" dirty="0">
                <a:latin typeface="Times New Roman"/>
                <a:cs typeface="Times New Roman"/>
              </a:rPr>
              <a:t> </a:t>
            </a:r>
            <a:r>
              <a:rPr sz="1400" b="1" u="sng" dirty="0">
                <a:uFill>
                  <a:solidFill>
                    <a:srgbClr val="000000"/>
                  </a:solidFill>
                </a:uFill>
                <a:latin typeface="Times New Roman"/>
                <a:cs typeface="Times New Roman"/>
              </a:rPr>
              <a:t>data</a:t>
            </a:r>
            <a:r>
              <a:rPr sz="1400" b="1" u="sng" spc="-25" dirty="0">
                <a:uFill>
                  <a:solidFill>
                    <a:srgbClr val="000000"/>
                  </a:solidFill>
                </a:uFill>
                <a:latin typeface="Times New Roman"/>
                <a:cs typeface="Times New Roman"/>
              </a:rPr>
              <a:t> </a:t>
            </a:r>
            <a:r>
              <a:rPr sz="1400" b="1" u="sng" dirty="0">
                <a:uFill>
                  <a:solidFill>
                    <a:srgbClr val="000000"/>
                  </a:solidFill>
                </a:uFill>
                <a:latin typeface="Times New Roman"/>
                <a:cs typeface="Times New Roman"/>
              </a:rPr>
              <a:t>structures.</a:t>
            </a:r>
            <a:endParaRPr sz="1400">
              <a:latin typeface="Times New Roman"/>
              <a:cs typeface="Times New Roman"/>
            </a:endParaRPr>
          </a:p>
        </p:txBody>
      </p:sp>
      <p:sp>
        <p:nvSpPr>
          <p:cNvPr id="75" name="object 75"/>
          <p:cNvSpPr txBox="1"/>
          <p:nvPr/>
        </p:nvSpPr>
        <p:spPr>
          <a:xfrm>
            <a:off x="951992" y="3092323"/>
            <a:ext cx="25184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 </a:t>
            </a:r>
            <a:r>
              <a:rPr sz="1000" b="1" spc="-10" dirty="0">
                <a:latin typeface="Times New Roman"/>
                <a:cs typeface="Times New Roman"/>
              </a:rPr>
              <a:t>Three </a:t>
            </a:r>
            <a:r>
              <a:rPr sz="1000" b="1" spc="-5" dirty="0">
                <a:latin typeface="Times New Roman"/>
                <a:cs typeface="Times New Roman"/>
              </a:rPr>
              <a:t>representations </a:t>
            </a:r>
            <a:r>
              <a:rPr sz="1000" b="1" dirty="0">
                <a:latin typeface="Times New Roman"/>
                <a:cs typeface="Times New Roman"/>
              </a:rPr>
              <a:t>of</a:t>
            </a:r>
            <a:r>
              <a:rPr sz="1000" b="1" spc="-70" dirty="0">
                <a:latin typeface="Times New Roman"/>
                <a:cs typeface="Times New Roman"/>
              </a:rPr>
              <a:t> </a:t>
            </a:r>
            <a:r>
              <a:rPr sz="1000" b="1" spc="-5" dirty="0">
                <a:latin typeface="Times New Roman"/>
                <a:cs typeface="Times New Roman"/>
              </a:rPr>
              <a:t>stacks</a:t>
            </a:r>
            <a:endParaRPr sz="1000">
              <a:latin typeface="Times New Roman"/>
              <a:cs typeface="Times New Roman"/>
            </a:endParaRPr>
          </a:p>
        </p:txBody>
      </p:sp>
      <p:grpSp>
        <p:nvGrpSpPr>
          <p:cNvPr id="76" name="object 76"/>
          <p:cNvGrpSpPr/>
          <p:nvPr/>
        </p:nvGrpSpPr>
        <p:grpSpPr>
          <a:xfrm>
            <a:off x="304" y="0"/>
            <a:ext cx="4596130" cy="3452495"/>
            <a:chOff x="304" y="0"/>
            <a:chExt cx="4596130" cy="3452495"/>
          </a:xfrm>
        </p:grpSpPr>
        <p:pic>
          <p:nvPicPr>
            <p:cNvPr id="77" name="object 77"/>
            <p:cNvPicPr/>
            <p:nvPr/>
          </p:nvPicPr>
          <p:blipFill>
            <a:blip r:embed="rId62" cstate="print"/>
            <a:stretch>
              <a:fillRect/>
            </a:stretch>
          </p:blipFill>
          <p:spPr>
            <a:xfrm>
              <a:off x="557280" y="2055638"/>
              <a:ext cx="3341111" cy="949674"/>
            </a:xfrm>
            <a:prstGeom prst="rect">
              <a:avLst/>
            </a:prstGeom>
          </p:spPr>
        </p:pic>
        <p:sp>
          <p:nvSpPr>
            <p:cNvPr id="78" name="object 7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12.10</a:t>
            </a:r>
            <a:endParaRPr sz="600">
              <a:latin typeface="Arial"/>
              <a:cs typeface="Arial"/>
            </a:endParaRPr>
          </a:p>
        </p:txBody>
      </p:sp>
      <p:sp>
        <p:nvSpPr>
          <p:cNvPr id="3" name="object 3"/>
          <p:cNvSpPr txBox="1">
            <a:spLocks noGrp="1"/>
          </p:cNvSpPr>
          <p:nvPr>
            <p:ph type="title"/>
          </p:nvPr>
        </p:nvSpPr>
        <p:spPr>
          <a:xfrm>
            <a:off x="45466" y="5016"/>
            <a:ext cx="183768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a:t>
            </a:r>
            <a:r>
              <a:rPr sz="1600" b="1" spc="-65" dirty="0">
                <a:solidFill>
                  <a:srgbClr val="FF0000"/>
                </a:solidFill>
                <a:latin typeface="Times New Roman"/>
                <a:cs typeface="Times New Roman"/>
              </a:rPr>
              <a:t> </a:t>
            </a:r>
            <a:r>
              <a:rPr sz="1600" b="1" spc="-5" dirty="0">
                <a:solidFill>
                  <a:srgbClr val="FF0000"/>
                </a:solidFill>
                <a:latin typeface="Times New Roman"/>
                <a:cs typeface="Times New Roman"/>
              </a:rPr>
              <a:t>stacks</a:t>
            </a:r>
            <a:endParaRPr sz="1600">
              <a:latin typeface="Times New Roman"/>
              <a:cs typeface="Times New Roman"/>
            </a:endParaRPr>
          </a:p>
        </p:txBody>
      </p:sp>
      <p:grpSp>
        <p:nvGrpSpPr>
          <p:cNvPr id="4" name="object 4"/>
          <p:cNvGrpSpPr/>
          <p:nvPr/>
        </p:nvGrpSpPr>
        <p:grpSpPr>
          <a:xfrm>
            <a:off x="355092" y="570039"/>
            <a:ext cx="3313429" cy="1564005"/>
            <a:chOff x="355092" y="570039"/>
            <a:chExt cx="3313429" cy="1564005"/>
          </a:xfrm>
        </p:grpSpPr>
        <p:sp>
          <p:nvSpPr>
            <p:cNvPr id="5" name="object 5"/>
            <p:cNvSpPr/>
            <p:nvPr/>
          </p:nvSpPr>
          <p:spPr>
            <a:xfrm>
              <a:off x="3121152" y="570039"/>
              <a:ext cx="547370" cy="9525"/>
            </a:xfrm>
            <a:custGeom>
              <a:avLst/>
              <a:gdLst/>
              <a:ahLst/>
              <a:cxnLst/>
              <a:rect l="l" t="t" r="r" b="b"/>
              <a:pathLst>
                <a:path w="547370" h="9525">
                  <a:moveTo>
                    <a:pt x="44196" y="0"/>
                  </a:moveTo>
                  <a:lnTo>
                    <a:pt x="0" y="0"/>
                  </a:lnTo>
                  <a:lnTo>
                    <a:pt x="0" y="9144"/>
                  </a:lnTo>
                  <a:lnTo>
                    <a:pt x="44196" y="9144"/>
                  </a:lnTo>
                  <a:lnTo>
                    <a:pt x="44196" y="0"/>
                  </a:lnTo>
                  <a:close/>
                </a:path>
                <a:path w="547370" h="9525">
                  <a:moveTo>
                    <a:pt x="547116" y="0"/>
                  </a:moveTo>
                  <a:lnTo>
                    <a:pt x="502920" y="0"/>
                  </a:lnTo>
                  <a:lnTo>
                    <a:pt x="502920" y="9144"/>
                  </a:lnTo>
                  <a:lnTo>
                    <a:pt x="547116" y="9144"/>
                  </a:lnTo>
                  <a:lnTo>
                    <a:pt x="547116"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55092" y="1789969"/>
              <a:ext cx="2007610" cy="343693"/>
            </a:xfrm>
            <a:prstGeom prst="rect">
              <a:avLst/>
            </a:prstGeom>
          </p:spPr>
        </p:pic>
      </p:grpSp>
      <p:sp>
        <p:nvSpPr>
          <p:cNvPr id="7" name="object 7"/>
          <p:cNvSpPr txBox="1"/>
          <p:nvPr/>
        </p:nvSpPr>
        <p:spPr>
          <a:xfrm>
            <a:off x="1371346" y="3131121"/>
            <a:ext cx="16910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 </a:t>
            </a:r>
            <a:r>
              <a:rPr sz="1000" b="1" spc="-5" dirty="0">
                <a:latin typeface="Times New Roman"/>
                <a:cs typeface="Times New Roman"/>
              </a:rPr>
              <a:t>Stack</a:t>
            </a:r>
            <a:r>
              <a:rPr sz="1000" b="1" spc="-5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pic>
        <p:nvPicPr>
          <p:cNvPr id="8" name="object 8"/>
          <p:cNvPicPr/>
          <p:nvPr/>
        </p:nvPicPr>
        <p:blipFill>
          <a:blip r:embed="rId3" cstate="print"/>
          <a:stretch>
            <a:fillRect/>
          </a:stretch>
        </p:blipFill>
        <p:spPr>
          <a:xfrm>
            <a:off x="697992" y="2476537"/>
            <a:ext cx="3340100" cy="635993"/>
          </a:xfrm>
          <a:prstGeom prst="rect">
            <a:avLst/>
          </a:prstGeom>
        </p:spPr>
      </p:pic>
      <p:sp>
        <p:nvSpPr>
          <p:cNvPr id="9" name="object 9"/>
          <p:cNvSpPr txBox="1"/>
          <p:nvPr/>
        </p:nvSpPr>
        <p:spPr>
          <a:xfrm>
            <a:off x="45466" y="347916"/>
            <a:ext cx="4431030" cy="1705610"/>
          </a:xfrm>
          <a:prstGeom prst="rect">
            <a:avLst/>
          </a:prstGeom>
        </p:spPr>
        <p:txBody>
          <a:bodyPr vert="horz" wrap="square" lIns="0" tIns="13335" rIns="0" bIns="0" rtlCol="0">
            <a:spAutoFit/>
          </a:bodyPr>
          <a:lstStyle/>
          <a:p>
            <a:pPr marL="12700" marR="43180">
              <a:lnSpc>
                <a:spcPct val="100000"/>
              </a:lnSpc>
              <a:spcBef>
                <a:spcPts val="105"/>
              </a:spcBef>
            </a:pPr>
            <a:r>
              <a:rPr sz="1400" spc="-5" dirty="0">
                <a:latin typeface="Times New Roman"/>
                <a:cs typeface="Times New Roman"/>
              </a:rPr>
              <a:t>There are </a:t>
            </a:r>
            <a:r>
              <a:rPr sz="1400" b="1" u="sng" dirty="0">
                <a:uFill>
                  <a:solidFill>
                    <a:srgbClr val="000000"/>
                  </a:solidFill>
                </a:uFill>
                <a:latin typeface="Times New Roman"/>
                <a:cs typeface="Times New Roman"/>
              </a:rPr>
              <a:t>four </a:t>
            </a:r>
            <a:r>
              <a:rPr sz="1400" b="1" u="sng" spc="-5" dirty="0">
                <a:uFill>
                  <a:solidFill>
                    <a:srgbClr val="000000"/>
                  </a:solidFill>
                </a:uFill>
                <a:latin typeface="Times New Roman"/>
                <a:cs typeface="Times New Roman"/>
              </a:rPr>
              <a:t>basic operations,</a:t>
            </a:r>
            <a:r>
              <a:rPr sz="1400" b="1" u="sng" spc="-5" dirty="0">
                <a:solidFill>
                  <a:srgbClr val="990000"/>
                </a:solidFill>
                <a:uFill>
                  <a:solidFill>
                    <a:srgbClr val="000000"/>
                  </a:solidFill>
                </a:uFill>
                <a:latin typeface="Times New Roman"/>
                <a:cs typeface="Times New Roman"/>
              </a:rPr>
              <a:t> </a:t>
            </a:r>
            <a:r>
              <a:rPr sz="1400" b="1" i="1" u="sng" spc="-10" dirty="0">
                <a:solidFill>
                  <a:srgbClr val="990000"/>
                </a:solidFill>
                <a:uFill>
                  <a:solidFill>
                    <a:srgbClr val="000000"/>
                  </a:solidFill>
                </a:uFill>
                <a:latin typeface="Times New Roman"/>
                <a:cs typeface="Times New Roman"/>
              </a:rPr>
              <a:t>stack</a:t>
            </a:r>
            <a:r>
              <a:rPr sz="1400" b="1" spc="-10" dirty="0">
                <a:latin typeface="Times New Roman"/>
                <a:cs typeface="Times New Roman"/>
              </a:rPr>
              <a:t>,</a:t>
            </a:r>
            <a:r>
              <a:rPr sz="1400" b="1" u="sng" spc="-10" dirty="0">
                <a:solidFill>
                  <a:srgbClr val="990000"/>
                </a:solidFill>
                <a:uFill>
                  <a:solidFill>
                    <a:srgbClr val="990000"/>
                  </a:solidFill>
                </a:uFill>
                <a:latin typeface="Times New Roman"/>
                <a:cs typeface="Times New Roman"/>
              </a:rPr>
              <a:t> </a:t>
            </a:r>
            <a:r>
              <a:rPr sz="1400" b="1" i="1" u="sng" spc="-5" dirty="0">
                <a:solidFill>
                  <a:srgbClr val="990000"/>
                </a:solidFill>
                <a:uFill>
                  <a:solidFill>
                    <a:srgbClr val="990000"/>
                  </a:solidFill>
                </a:uFill>
                <a:latin typeface="Times New Roman"/>
                <a:cs typeface="Times New Roman"/>
              </a:rPr>
              <a:t>push</a:t>
            </a:r>
            <a:r>
              <a:rPr sz="1400" b="1" spc="-5" dirty="0">
                <a:latin typeface="Times New Roman"/>
                <a:cs typeface="Times New Roman"/>
              </a:rPr>
              <a:t>,</a:t>
            </a:r>
            <a:r>
              <a:rPr sz="1400" b="1" u="sng" spc="-5" dirty="0">
                <a:solidFill>
                  <a:srgbClr val="990000"/>
                </a:solidFill>
                <a:uFill>
                  <a:solidFill>
                    <a:srgbClr val="990000"/>
                  </a:solidFill>
                </a:uFill>
                <a:latin typeface="Times New Roman"/>
                <a:cs typeface="Times New Roman"/>
              </a:rPr>
              <a:t> </a:t>
            </a:r>
            <a:r>
              <a:rPr sz="1400" b="1" i="1" u="sng" spc="-5" dirty="0">
                <a:solidFill>
                  <a:srgbClr val="990000"/>
                </a:solidFill>
                <a:uFill>
                  <a:solidFill>
                    <a:srgbClr val="990000"/>
                  </a:solidFill>
                </a:uFill>
                <a:latin typeface="Times New Roman"/>
                <a:cs typeface="Times New Roman"/>
              </a:rPr>
              <a:t>pop </a:t>
            </a:r>
            <a:r>
              <a:rPr sz="1400" b="1" u="sng" dirty="0">
                <a:uFill>
                  <a:solidFill>
                    <a:srgbClr val="990000"/>
                  </a:solidFill>
                </a:uFill>
                <a:latin typeface="Times New Roman"/>
                <a:cs typeface="Times New Roman"/>
              </a:rPr>
              <a:t>and </a:t>
            </a:r>
            <a:r>
              <a:rPr sz="1400" b="1" dirty="0">
                <a:latin typeface="Times New Roman"/>
                <a:cs typeface="Times New Roman"/>
              </a:rPr>
              <a:t> </a:t>
            </a:r>
            <a:r>
              <a:rPr sz="1400" b="1" i="1" u="sng" dirty="0">
                <a:solidFill>
                  <a:srgbClr val="990000"/>
                </a:solidFill>
                <a:uFill>
                  <a:solidFill>
                    <a:srgbClr val="990000"/>
                  </a:solidFill>
                </a:uFill>
                <a:latin typeface="Times New Roman"/>
                <a:cs typeface="Times New Roman"/>
              </a:rPr>
              <a:t>empty</a:t>
            </a:r>
            <a:r>
              <a:rPr sz="1400" dirty="0">
                <a:latin typeface="Times New Roman"/>
                <a:cs typeface="Times New Roman"/>
              </a:rPr>
              <a:t>, that </a:t>
            </a:r>
            <a:r>
              <a:rPr sz="1400" spc="-5" dirty="0">
                <a:latin typeface="Times New Roman"/>
                <a:cs typeface="Times New Roman"/>
              </a:rPr>
              <a:t>we </a:t>
            </a:r>
            <a:r>
              <a:rPr sz="1400" dirty="0">
                <a:latin typeface="Times New Roman"/>
                <a:cs typeface="Times New Roman"/>
              </a:rPr>
              <a:t>define in </a:t>
            </a:r>
            <a:r>
              <a:rPr sz="1400" spc="5" dirty="0">
                <a:latin typeface="Times New Roman"/>
                <a:cs typeface="Times New Roman"/>
              </a:rPr>
              <a:t>this</a:t>
            </a:r>
            <a:r>
              <a:rPr sz="1400" spc="-145" dirty="0">
                <a:latin typeface="Times New Roman"/>
                <a:cs typeface="Times New Roman"/>
              </a:rPr>
              <a:t> </a:t>
            </a:r>
            <a:r>
              <a:rPr sz="1400" spc="-10" dirty="0">
                <a:latin typeface="Times New Roman"/>
                <a:cs typeface="Times New Roman"/>
              </a:rPr>
              <a:t>chapter.</a:t>
            </a:r>
            <a:endParaRPr sz="1400">
              <a:latin typeface="Times New Roman"/>
              <a:cs typeface="Times New Roman"/>
            </a:endParaRPr>
          </a:p>
          <a:p>
            <a:pPr marL="50800">
              <a:lnSpc>
                <a:spcPct val="100000"/>
              </a:lnSpc>
              <a:spcBef>
                <a:spcPts val="113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stack</a:t>
            </a:r>
            <a:r>
              <a:rPr sz="1400" b="1" i="1" spc="-6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50800">
              <a:lnSpc>
                <a:spcPct val="100000"/>
              </a:lnSpc>
              <a:spcBef>
                <a:spcPts val="720"/>
              </a:spcBef>
            </a:pPr>
            <a:r>
              <a:rPr sz="1400" u="sng" spc="-5" dirty="0">
                <a:uFill>
                  <a:solidFill>
                    <a:srgbClr val="000000"/>
                  </a:solidFill>
                </a:uFill>
                <a:latin typeface="Times New Roman"/>
                <a:cs typeface="Times New Roman"/>
              </a:rPr>
              <a:t>The</a:t>
            </a:r>
            <a:r>
              <a:rPr sz="1400" u="sng" spc="85" dirty="0">
                <a:uFill>
                  <a:solidFill>
                    <a:srgbClr val="000000"/>
                  </a:solidFill>
                </a:uFill>
                <a:latin typeface="Times New Roman"/>
                <a:cs typeface="Times New Roman"/>
              </a:rPr>
              <a:t> </a:t>
            </a:r>
            <a:r>
              <a:rPr sz="1400" b="1" i="1" u="sng" spc="-5" dirty="0">
                <a:solidFill>
                  <a:srgbClr val="990000"/>
                </a:solidFill>
                <a:uFill>
                  <a:solidFill>
                    <a:srgbClr val="000000"/>
                  </a:solidFill>
                </a:uFill>
                <a:latin typeface="Times New Roman"/>
                <a:cs typeface="Times New Roman"/>
              </a:rPr>
              <a:t>stack</a:t>
            </a:r>
            <a:r>
              <a:rPr sz="1400" b="1" i="1" u="sng" spc="7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a:t>
            </a:r>
            <a:r>
              <a:rPr sz="1400" u="sng" spc="100" dirty="0">
                <a:uFill>
                  <a:solidFill>
                    <a:srgbClr val="000000"/>
                  </a:solidFill>
                </a:uFill>
                <a:latin typeface="Times New Roman"/>
                <a:cs typeface="Times New Roman"/>
              </a:rPr>
              <a:t> </a:t>
            </a:r>
            <a:r>
              <a:rPr sz="1400" b="1" u="sng" spc="-10" dirty="0">
                <a:uFill>
                  <a:solidFill>
                    <a:srgbClr val="000000"/>
                  </a:solidFill>
                </a:uFill>
                <a:latin typeface="Times New Roman"/>
                <a:cs typeface="Times New Roman"/>
              </a:rPr>
              <a:t>creates</a:t>
            </a:r>
            <a:r>
              <a:rPr sz="1400" b="1" u="sng" spc="95" dirty="0">
                <a:uFill>
                  <a:solidFill>
                    <a:srgbClr val="000000"/>
                  </a:solidFill>
                </a:uFill>
                <a:latin typeface="Times New Roman"/>
                <a:cs typeface="Times New Roman"/>
              </a:rPr>
              <a:t> </a:t>
            </a:r>
            <a:r>
              <a:rPr sz="1400" b="1" u="sng" dirty="0">
                <a:uFill>
                  <a:solidFill>
                    <a:srgbClr val="000000"/>
                  </a:solidFill>
                </a:uFill>
                <a:latin typeface="Times New Roman"/>
                <a:cs typeface="Times New Roman"/>
              </a:rPr>
              <a:t>an</a:t>
            </a:r>
            <a:r>
              <a:rPr sz="1400" b="1" u="sng" spc="85" dirty="0">
                <a:uFill>
                  <a:solidFill>
                    <a:srgbClr val="000000"/>
                  </a:solidFill>
                </a:uFill>
                <a:latin typeface="Times New Roman"/>
                <a:cs typeface="Times New Roman"/>
              </a:rPr>
              <a:t> </a:t>
            </a:r>
            <a:r>
              <a:rPr sz="1400" b="1" u="sng" spc="-5" dirty="0">
                <a:uFill>
                  <a:solidFill>
                    <a:srgbClr val="000000"/>
                  </a:solidFill>
                </a:uFill>
                <a:latin typeface="Times New Roman"/>
                <a:cs typeface="Times New Roman"/>
              </a:rPr>
              <a:t>empty</a:t>
            </a:r>
            <a:r>
              <a:rPr sz="1400" b="1" u="sng" spc="95" dirty="0">
                <a:uFill>
                  <a:solidFill>
                    <a:srgbClr val="000000"/>
                  </a:solidFill>
                </a:uFill>
                <a:latin typeface="Times New Roman"/>
                <a:cs typeface="Times New Roman"/>
              </a:rPr>
              <a:t> </a:t>
            </a:r>
            <a:r>
              <a:rPr sz="1400" b="1" u="sng" spc="-5" dirty="0">
                <a:uFill>
                  <a:solidFill>
                    <a:srgbClr val="000000"/>
                  </a:solidFill>
                </a:uFill>
                <a:latin typeface="Times New Roman"/>
                <a:cs typeface="Times New Roman"/>
              </a:rPr>
              <a:t>stack</a:t>
            </a:r>
            <a:r>
              <a:rPr sz="1400" spc="-5" dirty="0">
                <a:latin typeface="Times New Roman"/>
                <a:cs typeface="Times New Roman"/>
              </a:rPr>
              <a:t>.</a:t>
            </a:r>
            <a:r>
              <a:rPr sz="1400" spc="95" dirty="0">
                <a:latin typeface="Times New Roman"/>
                <a:cs typeface="Times New Roman"/>
              </a:rPr>
              <a:t> </a:t>
            </a:r>
            <a:r>
              <a:rPr sz="1400" spc="-5" dirty="0">
                <a:latin typeface="Times New Roman"/>
                <a:cs typeface="Times New Roman"/>
              </a:rPr>
              <a:t>The</a:t>
            </a:r>
            <a:r>
              <a:rPr sz="1400" spc="85" dirty="0">
                <a:latin typeface="Times New Roman"/>
                <a:cs typeface="Times New Roman"/>
              </a:rPr>
              <a:t> </a:t>
            </a:r>
            <a:r>
              <a:rPr sz="1400" spc="-5" dirty="0">
                <a:latin typeface="Times New Roman"/>
                <a:cs typeface="Times New Roman"/>
              </a:rPr>
              <a:t>following</a:t>
            </a:r>
            <a:endParaRPr sz="1400">
              <a:latin typeface="Times New Roman"/>
              <a:cs typeface="Times New Roman"/>
            </a:endParaRPr>
          </a:p>
          <a:p>
            <a:pPr marL="50800">
              <a:lnSpc>
                <a:spcPct val="100000"/>
              </a:lnSpc>
              <a:spcBef>
                <a:spcPts val="5"/>
              </a:spcBef>
            </a:pPr>
            <a:r>
              <a:rPr sz="1400" dirty="0">
                <a:latin typeface="Times New Roman"/>
                <a:cs typeface="Times New Roman"/>
              </a:rPr>
              <a:t>shows </a:t>
            </a:r>
            <a:r>
              <a:rPr sz="1400" spc="5" dirty="0">
                <a:latin typeface="Times New Roman"/>
                <a:cs typeface="Times New Roman"/>
              </a:rPr>
              <a:t>the</a:t>
            </a:r>
            <a:r>
              <a:rPr sz="1400" spc="-6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R="702310" algn="r">
              <a:lnSpc>
                <a:spcPct val="100000"/>
              </a:lnSpc>
              <a:spcBef>
                <a:spcPts val="1045"/>
              </a:spcBef>
            </a:pPr>
            <a:r>
              <a:rPr sz="1600" b="1" spc="-5" dirty="0">
                <a:solidFill>
                  <a:srgbClr val="3333CC"/>
                </a:solidFill>
                <a:latin typeface="Times New Roman"/>
                <a:cs typeface="Times New Roman"/>
              </a:rPr>
              <a:t>stack(S)</a:t>
            </a:r>
            <a:endParaRPr sz="1600">
              <a:latin typeface="Times New Roman"/>
              <a:cs typeface="Times New Roman"/>
            </a:endParaRPr>
          </a:p>
        </p:txBody>
      </p:sp>
      <p:sp>
        <p:nvSpPr>
          <p:cNvPr id="10" name="object 10"/>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08279"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a:t>
            </a:r>
            <a:r>
              <a:rPr sz="600" b="1" spc="-40" dirty="0">
                <a:solidFill>
                  <a:srgbClr val="1C1C1C"/>
                </a:solidFill>
                <a:latin typeface="Arial"/>
                <a:cs typeface="Arial"/>
              </a:rPr>
              <a:t>11</a:t>
            </a:r>
            <a:endParaRPr sz="600">
              <a:latin typeface="Arial"/>
              <a:cs typeface="Arial"/>
            </a:endParaRPr>
          </a:p>
        </p:txBody>
      </p:sp>
      <p:sp>
        <p:nvSpPr>
          <p:cNvPr id="3" name="object 3"/>
          <p:cNvSpPr txBox="1">
            <a:spLocks noGrp="1"/>
          </p:cNvSpPr>
          <p:nvPr>
            <p:ph type="title"/>
          </p:nvPr>
        </p:nvSpPr>
        <p:spPr>
          <a:xfrm>
            <a:off x="83566" y="4318"/>
            <a:ext cx="149987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push</a:t>
            </a:r>
            <a:r>
              <a:rPr b="1" i="1" spc="-10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1371346" y="3130423"/>
            <a:ext cx="16554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12.4 </a:t>
            </a:r>
            <a:r>
              <a:rPr sz="1000" b="1" spc="-5" dirty="0">
                <a:latin typeface="Times New Roman"/>
                <a:cs typeface="Times New Roman"/>
              </a:rPr>
              <a:t>Push</a:t>
            </a:r>
            <a:r>
              <a:rPr sz="1000" b="1" spc="-60"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91018" y="804929"/>
            <a:ext cx="4414520" cy="2229485"/>
            <a:chOff x="91018" y="804929"/>
            <a:chExt cx="4414520" cy="2229485"/>
          </a:xfrm>
        </p:grpSpPr>
        <p:pic>
          <p:nvPicPr>
            <p:cNvPr id="6" name="object 6"/>
            <p:cNvPicPr/>
            <p:nvPr/>
          </p:nvPicPr>
          <p:blipFill>
            <a:blip r:embed="rId2" cstate="print"/>
            <a:stretch>
              <a:fillRect/>
            </a:stretch>
          </p:blipFill>
          <p:spPr>
            <a:xfrm>
              <a:off x="129159" y="804929"/>
              <a:ext cx="2778633" cy="338070"/>
            </a:xfrm>
            <a:prstGeom prst="rect">
              <a:avLst/>
            </a:prstGeom>
          </p:spPr>
        </p:pic>
        <p:pic>
          <p:nvPicPr>
            <p:cNvPr id="7" name="object 7"/>
            <p:cNvPicPr/>
            <p:nvPr/>
          </p:nvPicPr>
          <p:blipFill>
            <a:blip r:embed="rId3" cstate="print"/>
            <a:stretch>
              <a:fillRect/>
            </a:stretch>
          </p:blipFill>
          <p:spPr>
            <a:xfrm>
              <a:off x="91018" y="1728611"/>
              <a:ext cx="4414347" cy="1305277"/>
            </a:xfrm>
            <a:prstGeom prst="rect">
              <a:avLst/>
            </a:prstGeom>
          </p:spPr>
        </p:pic>
      </p:grpSp>
      <p:sp>
        <p:nvSpPr>
          <p:cNvPr id="8" name="object 8"/>
          <p:cNvSpPr txBox="1"/>
          <p:nvPr/>
        </p:nvSpPr>
        <p:spPr>
          <a:xfrm>
            <a:off x="83566" y="309118"/>
            <a:ext cx="4391660" cy="840740"/>
          </a:xfrm>
          <a:prstGeom prst="rect">
            <a:avLst/>
          </a:prstGeom>
        </p:spPr>
        <p:txBody>
          <a:bodyPr vert="horz" wrap="square" lIns="0" tIns="12700" rIns="0" bIns="0" rtlCol="0">
            <a:spAutoFit/>
          </a:bodyPr>
          <a:lstStyle/>
          <a:p>
            <a:pPr marL="12700" marR="508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push</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inserts </a:t>
            </a:r>
            <a:r>
              <a:rPr sz="1400" b="1" u="sng" dirty="0">
                <a:uFill>
                  <a:solidFill>
                    <a:srgbClr val="000000"/>
                  </a:solidFill>
                </a:uFill>
                <a:latin typeface="Times New Roman"/>
                <a:cs typeface="Times New Roman"/>
              </a:rPr>
              <a:t>an item at the top 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R="517525" algn="r">
              <a:lnSpc>
                <a:spcPct val="100000"/>
              </a:lnSpc>
              <a:spcBef>
                <a:spcPts val="1135"/>
              </a:spcBef>
            </a:pPr>
            <a:r>
              <a:rPr sz="1600" b="1" spc="-5" dirty="0">
                <a:solidFill>
                  <a:srgbClr val="3333CC"/>
                </a:solidFill>
                <a:latin typeface="Times New Roman"/>
                <a:cs typeface="Times New Roman"/>
              </a:rPr>
              <a:t>push(S,20)</a:t>
            </a:r>
            <a:endParaRPr sz="1600">
              <a:latin typeface="Times New Roman"/>
              <a:cs typeface="Times New Roman"/>
            </a:endParaRPr>
          </a:p>
        </p:txBody>
      </p:sp>
      <p:sp>
        <p:nvSpPr>
          <p:cNvPr id="9" name="object 9"/>
          <p:cNvSpPr txBox="1"/>
          <p:nvPr/>
        </p:nvSpPr>
        <p:spPr>
          <a:xfrm>
            <a:off x="3017901" y="1124458"/>
            <a:ext cx="944244"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3333CC"/>
                </a:solidFill>
                <a:latin typeface="Times New Roman"/>
                <a:cs typeface="Times New Roman"/>
              </a:rPr>
              <a:t>push(S</a:t>
            </a:r>
            <a:r>
              <a:rPr sz="1600" b="1" spc="-15" dirty="0">
                <a:solidFill>
                  <a:srgbClr val="3333CC"/>
                </a:solidFill>
                <a:latin typeface="Times New Roman"/>
                <a:cs typeface="Times New Roman"/>
              </a:rPr>
              <a:t>,</a:t>
            </a:r>
            <a:r>
              <a:rPr sz="1600" b="1" spc="-5" dirty="0">
                <a:solidFill>
                  <a:srgbClr val="3333CC"/>
                </a:solidFill>
                <a:latin typeface="Times New Roman"/>
                <a:cs typeface="Times New Roman"/>
              </a:rPr>
              <a:t>78)  push(S</a:t>
            </a:r>
            <a:r>
              <a:rPr sz="1600" b="1" spc="-15" dirty="0">
                <a:solidFill>
                  <a:srgbClr val="3333CC"/>
                </a:solidFill>
                <a:latin typeface="Times New Roman"/>
                <a:cs typeface="Times New Roman"/>
              </a:rPr>
              <a:t>,</a:t>
            </a:r>
            <a:r>
              <a:rPr sz="1600" b="1" spc="-5" dirty="0">
                <a:solidFill>
                  <a:srgbClr val="3333CC"/>
                </a:solidFill>
                <a:latin typeface="Times New Roman"/>
                <a:cs typeface="Times New Roman"/>
              </a:rPr>
              <a:t>30)</a:t>
            </a:r>
            <a:endParaRPr sz="1600">
              <a:latin typeface="Times New Roman"/>
              <a:cs typeface="Times New Roman"/>
            </a:endParaRPr>
          </a:p>
        </p:txBody>
      </p:sp>
      <p:sp>
        <p:nvSpPr>
          <p:cNvPr id="10" name="object 10"/>
          <p:cNvSpPr txBox="1"/>
          <p:nvPr/>
        </p:nvSpPr>
        <p:spPr>
          <a:xfrm>
            <a:off x="316992" y="1219200"/>
            <a:ext cx="1447800" cy="904875"/>
          </a:xfrm>
          <a:prstGeom prst="rect">
            <a:avLst/>
          </a:prstGeom>
          <a:ln w="4762">
            <a:solidFill>
              <a:srgbClr val="000000"/>
            </a:solidFill>
          </a:ln>
        </p:spPr>
        <p:txBody>
          <a:bodyPr vert="horz" wrap="square" lIns="0" tIns="17145" rIns="0" bIns="0" rtlCol="0">
            <a:spAutoFit/>
          </a:bodyPr>
          <a:lstStyle/>
          <a:p>
            <a:pPr marL="45720">
              <a:lnSpc>
                <a:spcPct val="100000"/>
              </a:lnSpc>
              <a:spcBef>
                <a:spcPts val="135"/>
              </a:spcBef>
            </a:pPr>
            <a:r>
              <a:rPr sz="1400" b="1" dirty="0">
                <a:solidFill>
                  <a:srgbClr val="660066"/>
                </a:solidFill>
                <a:latin typeface="Times New Roman"/>
                <a:cs typeface="Times New Roman"/>
              </a:rPr>
              <a:t>push</a:t>
            </a:r>
            <a:r>
              <a:rPr sz="1400" b="1" spc="-25" dirty="0">
                <a:solidFill>
                  <a:srgbClr val="660066"/>
                </a:solidFill>
                <a:latin typeface="Times New Roman"/>
                <a:cs typeface="Times New Roman"/>
              </a:rPr>
              <a:t> </a:t>
            </a:r>
            <a:r>
              <a:rPr sz="1400" b="1" spc="-5" dirty="0">
                <a:solidFill>
                  <a:srgbClr val="660066"/>
                </a:solidFill>
                <a:latin typeface="Times New Roman"/>
                <a:cs typeface="Times New Roman"/>
              </a:rPr>
              <a:t>(S,num)</a:t>
            </a:r>
            <a:endParaRPr sz="1400">
              <a:latin typeface="Times New Roman"/>
              <a:cs typeface="Times New Roman"/>
            </a:endParaRPr>
          </a:p>
          <a:p>
            <a:pPr marL="266700" marR="112395" indent="-220979">
              <a:lnSpc>
                <a:spcPct val="100000"/>
              </a:lnSpc>
              <a:tabLst>
                <a:tab pos="247015" algn="l"/>
              </a:tabLst>
            </a:pPr>
            <a:r>
              <a:rPr sz="1400" b="1" dirty="0">
                <a:solidFill>
                  <a:srgbClr val="660066"/>
                </a:solidFill>
                <a:latin typeface="Times New Roman"/>
                <a:cs typeface="Times New Roman"/>
              </a:rPr>
              <a:t>{	top = top +1;  S[top] =</a:t>
            </a:r>
            <a:r>
              <a:rPr sz="1400" b="1" spc="-85" dirty="0">
                <a:solidFill>
                  <a:srgbClr val="660066"/>
                </a:solidFill>
                <a:latin typeface="Times New Roman"/>
                <a:cs typeface="Times New Roman"/>
              </a:rPr>
              <a:t> </a:t>
            </a:r>
            <a:r>
              <a:rPr sz="1400" b="1" spc="-5" dirty="0">
                <a:solidFill>
                  <a:srgbClr val="660066"/>
                </a:solidFill>
                <a:latin typeface="Times New Roman"/>
                <a:cs typeface="Times New Roman"/>
              </a:rPr>
              <a:t>num;</a:t>
            </a:r>
            <a:endParaRPr sz="1400">
              <a:latin typeface="Times New Roman"/>
              <a:cs typeface="Times New Roman"/>
            </a:endParaRPr>
          </a:p>
          <a:p>
            <a:pPr marL="45720">
              <a:lnSpc>
                <a:spcPct val="100000"/>
              </a:lnSpc>
              <a:spcBef>
                <a:spcPts val="5"/>
              </a:spcBef>
            </a:pPr>
            <a:r>
              <a:rPr sz="1400" b="1" dirty="0">
                <a:solidFill>
                  <a:srgbClr val="660066"/>
                </a:solidFill>
                <a:latin typeface="Times New Roman"/>
                <a:cs typeface="Times New Roman"/>
              </a:rPr>
              <a:t>}</a:t>
            </a:r>
            <a:endParaRPr sz="1400">
              <a:latin typeface="Times New Roman"/>
              <a:cs typeface="Times New Roman"/>
            </a:endParaRPr>
          </a:p>
        </p:txBody>
      </p:sp>
      <p:sp>
        <p:nvSpPr>
          <p:cNvPr id="11" name="object 1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12.12</a:t>
            </a:r>
            <a:endParaRPr sz="600">
              <a:latin typeface="Arial"/>
              <a:cs typeface="Arial"/>
            </a:endParaRPr>
          </a:p>
        </p:txBody>
      </p:sp>
      <p:sp>
        <p:nvSpPr>
          <p:cNvPr id="3" name="object 3"/>
          <p:cNvSpPr txBox="1"/>
          <p:nvPr/>
        </p:nvSpPr>
        <p:spPr>
          <a:xfrm>
            <a:off x="83566" y="0"/>
            <a:ext cx="4391660" cy="848360"/>
          </a:xfrm>
          <a:prstGeom prst="rect">
            <a:avLst/>
          </a:prstGeom>
        </p:spPr>
        <p:txBody>
          <a:bodyPr vert="horz" wrap="square" lIns="0" tIns="104140" rIns="0" bIns="0" rtlCol="0">
            <a:spAutoFit/>
          </a:bodyPr>
          <a:lstStyle/>
          <a:p>
            <a:pPr marL="12700">
              <a:lnSpc>
                <a:spcPct val="100000"/>
              </a:lnSpc>
              <a:spcBef>
                <a:spcPts val="820"/>
              </a:spcBef>
            </a:pPr>
            <a:r>
              <a:rPr sz="1400" b="1" dirty="0">
                <a:solidFill>
                  <a:srgbClr val="660066"/>
                </a:solidFill>
                <a:latin typeface="Times New Roman"/>
                <a:cs typeface="Times New Roman"/>
              </a:rPr>
              <a:t>The </a:t>
            </a:r>
            <a:r>
              <a:rPr sz="1400" b="1" i="1" spc="5" dirty="0">
                <a:solidFill>
                  <a:srgbClr val="660066"/>
                </a:solidFill>
                <a:latin typeface="Times New Roman"/>
                <a:cs typeface="Times New Roman"/>
              </a:rPr>
              <a:t>pop</a:t>
            </a:r>
            <a:r>
              <a:rPr sz="1400" b="1" i="1" spc="-4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080">
              <a:lnSpc>
                <a:spcPct val="100000"/>
              </a:lnSpc>
              <a:spcBef>
                <a:spcPts val="72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pop</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deletes </a:t>
            </a:r>
            <a:r>
              <a:rPr sz="1400" b="1" u="sng" dirty="0">
                <a:uFill>
                  <a:solidFill>
                    <a:srgbClr val="000000"/>
                  </a:solidFill>
                </a:uFill>
                <a:latin typeface="Times New Roman"/>
                <a:cs typeface="Times New Roman"/>
              </a:rPr>
              <a:t>the item at the top 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sp>
        <p:nvSpPr>
          <p:cNvPr id="4" name="object 4"/>
          <p:cNvSpPr txBox="1"/>
          <p:nvPr/>
        </p:nvSpPr>
        <p:spPr>
          <a:xfrm>
            <a:off x="1379347" y="3207270"/>
            <a:ext cx="15995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12.5 </a:t>
            </a:r>
            <a:r>
              <a:rPr sz="1000" b="1" spc="-5" dirty="0">
                <a:latin typeface="Times New Roman"/>
                <a:cs typeface="Times New Roman"/>
              </a:rPr>
              <a:t>Pop</a:t>
            </a:r>
            <a:r>
              <a:rPr sz="1000" b="1" spc="-6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14844" y="806069"/>
            <a:ext cx="4414520" cy="2378710"/>
            <a:chOff x="14844" y="806069"/>
            <a:chExt cx="4414520" cy="2378710"/>
          </a:xfrm>
        </p:grpSpPr>
        <p:pic>
          <p:nvPicPr>
            <p:cNvPr id="6" name="object 6"/>
            <p:cNvPicPr/>
            <p:nvPr/>
          </p:nvPicPr>
          <p:blipFill>
            <a:blip r:embed="rId2" cstate="print"/>
            <a:stretch>
              <a:fillRect/>
            </a:stretch>
          </p:blipFill>
          <p:spPr>
            <a:xfrm>
              <a:off x="126492" y="806069"/>
              <a:ext cx="2764479" cy="346239"/>
            </a:xfrm>
            <a:prstGeom prst="rect">
              <a:avLst/>
            </a:prstGeom>
          </p:spPr>
        </p:pic>
        <p:pic>
          <p:nvPicPr>
            <p:cNvPr id="7" name="object 7"/>
            <p:cNvPicPr/>
            <p:nvPr/>
          </p:nvPicPr>
          <p:blipFill>
            <a:blip r:embed="rId3" cstate="print"/>
            <a:stretch>
              <a:fillRect/>
            </a:stretch>
          </p:blipFill>
          <p:spPr>
            <a:xfrm>
              <a:off x="14844" y="1768750"/>
              <a:ext cx="4414294" cy="1415626"/>
            </a:xfrm>
            <a:prstGeom prst="rect">
              <a:avLst/>
            </a:prstGeom>
          </p:spPr>
        </p:pic>
      </p:grpSp>
      <p:sp>
        <p:nvSpPr>
          <p:cNvPr id="8" name="object 8"/>
          <p:cNvSpPr txBox="1"/>
          <p:nvPr/>
        </p:nvSpPr>
        <p:spPr>
          <a:xfrm>
            <a:off x="350266" y="1529092"/>
            <a:ext cx="145415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3333CC"/>
                </a:solidFill>
                <a:latin typeface="Times New Roman"/>
                <a:cs typeface="Times New Roman"/>
              </a:rPr>
              <a:t>pop(S,x); //</a:t>
            </a:r>
            <a:r>
              <a:rPr sz="1600" b="1" spc="-55" dirty="0">
                <a:solidFill>
                  <a:srgbClr val="3333CC"/>
                </a:solidFill>
                <a:latin typeface="Times New Roman"/>
                <a:cs typeface="Times New Roman"/>
              </a:rPr>
              <a:t> </a:t>
            </a:r>
            <a:r>
              <a:rPr sz="1600" b="1" spc="-5" dirty="0">
                <a:solidFill>
                  <a:srgbClr val="3333CC"/>
                </a:solidFill>
                <a:latin typeface="Times New Roman"/>
                <a:cs typeface="Times New Roman"/>
              </a:rPr>
              <a:t>x=30</a:t>
            </a:r>
            <a:endParaRPr sz="1600">
              <a:latin typeface="Times New Roman"/>
              <a:cs typeface="Times New Roman"/>
            </a:endParaRPr>
          </a:p>
        </p:txBody>
      </p:sp>
      <p:sp>
        <p:nvSpPr>
          <p:cNvPr id="9" name="object 9"/>
          <p:cNvSpPr txBox="1"/>
          <p:nvPr/>
        </p:nvSpPr>
        <p:spPr>
          <a:xfrm>
            <a:off x="2983992" y="1066825"/>
            <a:ext cx="1447800" cy="1118870"/>
          </a:xfrm>
          <a:prstGeom prst="rect">
            <a:avLst/>
          </a:prstGeom>
          <a:ln w="4762">
            <a:solidFill>
              <a:srgbClr val="000000"/>
            </a:solidFill>
          </a:ln>
        </p:spPr>
        <p:txBody>
          <a:bodyPr vert="horz" wrap="square" lIns="0" tIns="17780" rIns="0" bIns="0" rtlCol="0">
            <a:spAutoFit/>
          </a:bodyPr>
          <a:lstStyle/>
          <a:p>
            <a:pPr marL="46355">
              <a:lnSpc>
                <a:spcPct val="100000"/>
              </a:lnSpc>
              <a:spcBef>
                <a:spcPts val="140"/>
              </a:spcBef>
            </a:pPr>
            <a:r>
              <a:rPr sz="1400" b="1" dirty="0">
                <a:solidFill>
                  <a:srgbClr val="660066"/>
                </a:solidFill>
                <a:latin typeface="Times New Roman"/>
                <a:cs typeface="Times New Roman"/>
              </a:rPr>
              <a:t>pop</a:t>
            </a:r>
            <a:r>
              <a:rPr sz="1400" b="1" spc="-20" dirty="0">
                <a:solidFill>
                  <a:srgbClr val="660066"/>
                </a:solidFill>
                <a:latin typeface="Times New Roman"/>
                <a:cs typeface="Times New Roman"/>
              </a:rPr>
              <a:t> </a:t>
            </a:r>
            <a:r>
              <a:rPr sz="1400" b="1" dirty="0">
                <a:solidFill>
                  <a:srgbClr val="660066"/>
                </a:solidFill>
                <a:latin typeface="Times New Roman"/>
                <a:cs typeface="Times New Roman"/>
              </a:rPr>
              <a:t>(S)</a:t>
            </a:r>
            <a:endParaRPr sz="1400">
              <a:latin typeface="Times New Roman"/>
              <a:cs typeface="Times New Roman"/>
            </a:endParaRPr>
          </a:p>
          <a:p>
            <a:pPr marL="267335" marR="128905" indent="-220979">
              <a:lnSpc>
                <a:spcPct val="100000"/>
              </a:lnSpc>
              <a:tabLst>
                <a:tab pos="247650" algn="l"/>
              </a:tabLst>
            </a:pPr>
            <a:r>
              <a:rPr sz="1400" b="1" dirty="0">
                <a:solidFill>
                  <a:srgbClr val="660066"/>
                </a:solidFill>
                <a:latin typeface="Times New Roman"/>
                <a:cs typeface="Times New Roman"/>
              </a:rPr>
              <a:t>{	num =</a:t>
            </a:r>
            <a:r>
              <a:rPr sz="1400" b="1" spc="-75" dirty="0">
                <a:solidFill>
                  <a:srgbClr val="660066"/>
                </a:solidFill>
                <a:latin typeface="Times New Roman"/>
                <a:cs typeface="Times New Roman"/>
              </a:rPr>
              <a:t> </a:t>
            </a:r>
            <a:r>
              <a:rPr sz="1400" b="1" dirty="0">
                <a:solidFill>
                  <a:srgbClr val="660066"/>
                </a:solidFill>
                <a:latin typeface="Times New Roman"/>
                <a:cs typeface="Times New Roman"/>
              </a:rPr>
              <a:t>S[top];  top = top -1;  </a:t>
            </a:r>
            <a:r>
              <a:rPr sz="1400" b="1" spc="-5" dirty="0">
                <a:solidFill>
                  <a:srgbClr val="660066"/>
                </a:solidFill>
                <a:latin typeface="Times New Roman"/>
                <a:cs typeface="Times New Roman"/>
              </a:rPr>
              <a:t>return</a:t>
            </a:r>
            <a:r>
              <a:rPr sz="1400" b="1" spc="-40" dirty="0">
                <a:solidFill>
                  <a:srgbClr val="660066"/>
                </a:solidFill>
                <a:latin typeface="Times New Roman"/>
                <a:cs typeface="Times New Roman"/>
              </a:rPr>
              <a:t> </a:t>
            </a:r>
            <a:r>
              <a:rPr sz="1400" b="1" spc="-5" dirty="0">
                <a:solidFill>
                  <a:srgbClr val="660066"/>
                </a:solidFill>
                <a:latin typeface="Times New Roman"/>
                <a:cs typeface="Times New Roman"/>
              </a:rPr>
              <a:t>num;</a:t>
            </a:r>
            <a:endParaRPr sz="1400">
              <a:latin typeface="Times New Roman"/>
              <a:cs typeface="Times New Roman"/>
            </a:endParaRPr>
          </a:p>
          <a:p>
            <a:pPr marL="46355">
              <a:lnSpc>
                <a:spcPct val="100000"/>
              </a:lnSpc>
              <a:spcBef>
                <a:spcPts val="5"/>
              </a:spcBef>
            </a:pPr>
            <a:r>
              <a:rPr sz="1400" b="1" dirty="0">
                <a:solidFill>
                  <a:srgbClr val="660066"/>
                </a:solidFill>
                <a:latin typeface="Times New Roman"/>
                <a:cs typeface="Times New Roman"/>
              </a:rPr>
              <a:t>}</a:t>
            </a:r>
            <a:endParaRPr sz="1400">
              <a:latin typeface="Times New Roman"/>
              <a:cs typeface="Times New Roman"/>
            </a:endParaRPr>
          </a:p>
        </p:txBody>
      </p:sp>
      <p:sp>
        <p:nvSpPr>
          <p:cNvPr id="10" name="object 10"/>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12.13</a:t>
            </a:r>
            <a:endParaRPr sz="600">
              <a:latin typeface="Arial"/>
              <a:cs typeface="Arial"/>
            </a:endParaRPr>
          </a:p>
        </p:txBody>
      </p:sp>
      <p:sp>
        <p:nvSpPr>
          <p:cNvPr id="3" name="object 3"/>
          <p:cNvSpPr txBox="1">
            <a:spLocks noGrp="1"/>
          </p:cNvSpPr>
          <p:nvPr>
            <p:ph type="title"/>
          </p:nvPr>
        </p:nvSpPr>
        <p:spPr>
          <a:xfrm>
            <a:off x="83566" y="4318"/>
            <a:ext cx="157797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pic>
        <p:nvPicPr>
          <p:cNvPr id="4" name="object 4"/>
          <p:cNvPicPr/>
          <p:nvPr/>
        </p:nvPicPr>
        <p:blipFill>
          <a:blip r:embed="rId2" cstate="print"/>
          <a:stretch>
            <a:fillRect/>
          </a:stretch>
        </p:blipFill>
        <p:spPr>
          <a:xfrm>
            <a:off x="355092" y="951931"/>
            <a:ext cx="2419415" cy="381568"/>
          </a:xfrm>
          <a:prstGeom prst="rect">
            <a:avLst/>
          </a:prstGeom>
        </p:spPr>
      </p:pic>
      <p:sp>
        <p:nvSpPr>
          <p:cNvPr id="5" name="object 5"/>
          <p:cNvSpPr txBox="1"/>
          <p:nvPr/>
        </p:nvSpPr>
        <p:spPr>
          <a:xfrm>
            <a:off x="83566" y="309118"/>
            <a:ext cx="4469765" cy="1542415"/>
          </a:xfrm>
          <a:prstGeom prst="rect">
            <a:avLst/>
          </a:prstGeom>
        </p:spPr>
        <p:txBody>
          <a:bodyPr vert="horz" wrap="square" lIns="0" tIns="12700" rIns="0" bIns="0" rtlCol="0">
            <a:spAutoFit/>
          </a:bodyPr>
          <a:lstStyle/>
          <a:p>
            <a:pPr marL="12700" marR="82550">
              <a:lnSpc>
                <a:spcPct val="100000"/>
              </a:lnSpc>
              <a:spcBef>
                <a:spcPts val="100"/>
              </a:spcBef>
            </a:pPr>
            <a:r>
              <a:rPr sz="1400" u="sng" spc="-5" dirty="0">
                <a:uFill>
                  <a:solidFill>
                    <a:srgbClr val="000000"/>
                  </a:solidFill>
                </a:uFill>
                <a:latin typeface="Times New Roman"/>
                <a:cs typeface="Times New Roman"/>
              </a:rPr>
              <a:t>The </a:t>
            </a:r>
            <a:r>
              <a:rPr sz="1400" b="1" i="1" u="sng" spc="-10" dirty="0">
                <a:solidFill>
                  <a:srgbClr val="990000"/>
                </a:solidFill>
                <a:uFill>
                  <a:solidFill>
                    <a:srgbClr val="000000"/>
                  </a:solidFill>
                </a:uFill>
                <a:latin typeface="Times New Roman"/>
                <a:cs typeface="Times New Roman"/>
              </a:rPr>
              <a:t>empty</a:t>
            </a:r>
            <a:r>
              <a:rPr sz="1400" b="1" i="1" u="sng" spc="-10"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status </a:t>
            </a:r>
            <a:r>
              <a:rPr sz="1400" b="1" u="sng" dirty="0">
                <a:uFill>
                  <a:solidFill>
                    <a:srgbClr val="000000"/>
                  </a:solidFill>
                </a:uFill>
                <a:latin typeface="Times New Roman"/>
                <a:cs typeface="Times New Roman"/>
              </a:rPr>
              <a:t>of the </a:t>
            </a:r>
            <a:r>
              <a:rPr sz="1400" b="1" u="sng" spc="-5" dirty="0">
                <a:uFill>
                  <a:solidFill>
                    <a:srgbClr val="000000"/>
                  </a:solidFill>
                </a:uFill>
                <a:latin typeface="Times New Roman"/>
                <a:cs typeface="Times New Roman"/>
              </a:rPr>
              <a:t>stack</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a:lnSpc>
                <a:spcPct val="100000"/>
              </a:lnSpc>
              <a:spcBef>
                <a:spcPts val="20"/>
              </a:spcBef>
            </a:pPr>
            <a:endParaRPr sz="1750">
              <a:latin typeface="Times New Roman"/>
              <a:cs typeface="Times New Roman"/>
            </a:endParaRPr>
          </a:p>
          <a:p>
            <a:pPr marR="380365" algn="r">
              <a:lnSpc>
                <a:spcPct val="100000"/>
              </a:lnSpc>
            </a:pPr>
            <a:r>
              <a:rPr sz="1600" b="1" spc="-5" dirty="0">
                <a:solidFill>
                  <a:srgbClr val="3333CC"/>
                </a:solidFill>
                <a:latin typeface="Times New Roman"/>
                <a:cs typeface="Times New Roman"/>
              </a:rPr>
              <a:t>If</a:t>
            </a:r>
            <a:r>
              <a:rPr sz="1600" b="1" spc="-10" dirty="0">
                <a:solidFill>
                  <a:srgbClr val="3333CC"/>
                </a:solidFill>
                <a:latin typeface="Times New Roman"/>
                <a:cs typeface="Times New Roman"/>
              </a:rPr>
              <a:t> empty(S)</a:t>
            </a:r>
            <a:endParaRPr sz="1600">
              <a:latin typeface="Times New Roman"/>
              <a:cs typeface="Times New Roman"/>
            </a:endParaRPr>
          </a:p>
          <a:p>
            <a:pPr marL="88900" marR="5080">
              <a:lnSpc>
                <a:spcPct val="100000"/>
              </a:lnSpc>
              <a:spcBef>
                <a:spcPts val="1265"/>
              </a:spcBef>
            </a:pPr>
            <a:r>
              <a:rPr sz="1400" spc="-5" dirty="0">
                <a:latin typeface="Times New Roman"/>
                <a:cs typeface="Times New Roman"/>
              </a:rPr>
              <a:t>This operation </a:t>
            </a:r>
            <a:r>
              <a:rPr sz="1400" u="sng" spc="-10" dirty="0">
                <a:uFill>
                  <a:solidFill>
                    <a:srgbClr val="000000"/>
                  </a:solidFill>
                </a:uFill>
                <a:latin typeface="Times New Roman"/>
                <a:cs typeface="Times New Roman"/>
              </a:rPr>
              <a:t>returns </a:t>
            </a:r>
            <a:r>
              <a:rPr sz="1400" b="1" u="sng" dirty="0">
                <a:uFill>
                  <a:solidFill>
                    <a:srgbClr val="000000"/>
                  </a:solidFill>
                </a:uFill>
                <a:latin typeface="Times New Roman"/>
                <a:cs typeface="Times New Roman"/>
              </a:rPr>
              <a:t>true </a:t>
            </a:r>
            <a:r>
              <a:rPr sz="1400" u="sng" dirty="0">
                <a:uFill>
                  <a:solidFill>
                    <a:srgbClr val="000000"/>
                  </a:solidFill>
                </a:uFill>
                <a:latin typeface="Times New Roman"/>
                <a:cs typeface="Times New Roman"/>
              </a:rPr>
              <a:t>if </a:t>
            </a:r>
            <a:r>
              <a:rPr sz="1400" u="sng" spc="-5" dirty="0">
                <a:uFill>
                  <a:solidFill>
                    <a:srgbClr val="000000"/>
                  </a:solidFill>
                </a:uFill>
                <a:latin typeface="Times New Roman"/>
                <a:cs typeface="Times New Roman"/>
              </a:rPr>
              <a:t>the stack is empty</a:t>
            </a:r>
            <a:r>
              <a:rPr sz="1400" spc="-5" dirty="0">
                <a:latin typeface="Times New Roman"/>
                <a:cs typeface="Times New Roman"/>
              </a:rPr>
              <a:t> </a:t>
            </a:r>
            <a:r>
              <a:rPr sz="1400" dirty="0">
                <a:latin typeface="Times New Roman"/>
                <a:cs typeface="Times New Roman"/>
              </a:rPr>
              <a:t>and </a:t>
            </a:r>
            <a:r>
              <a:rPr sz="1400" b="1" u="sng" spc="-5" dirty="0">
                <a:uFill>
                  <a:solidFill>
                    <a:srgbClr val="000000"/>
                  </a:solidFill>
                </a:uFill>
                <a:latin typeface="Times New Roman"/>
                <a:cs typeface="Times New Roman"/>
              </a:rPr>
              <a:t>false </a:t>
            </a:r>
            <a:r>
              <a:rPr sz="1400" u="sng" spc="5" dirty="0">
                <a:uFill>
                  <a:solidFill>
                    <a:srgbClr val="000000"/>
                  </a:solidFill>
                </a:uFill>
                <a:latin typeface="Times New Roman"/>
                <a:cs typeface="Times New Roman"/>
              </a:rPr>
              <a:t>if </a:t>
            </a:r>
            <a:r>
              <a:rPr sz="1400" spc="360" dirty="0">
                <a:latin typeface="Times New Roman"/>
                <a:cs typeface="Times New Roman"/>
              </a:rPr>
              <a:t>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stack is </a:t>
            </a:r>
            <a:r>
              <a:rPr sz="1400" u="sng" spc="5" dirty="0">
                <a:uFill>
                  <a:solidFill>
                    <a:srgbClr val="000000"/>
                  </a:solidFill>
                </a:uFill>
                <a:latin typeface="Times New Roman"/>
                <a:cs typeface="Times New Roman"/>
              </a:rPr>
              <a:t>not</a:t>
            </a:r>
            <a:r>
              <a:rPr sz="1400" u="sng" spc="-110" dirty="0">
                <a:uFill>
                  <a:solidFill>
                    <a:srgbClr val="000000"/>
                  </a:solidFill>
                </a:uFill>
                <a:latin typeface="Times New Roman"/>
                <a:cs typeface="Times New Roman"/>
              </a:rPr>
              <a:t> </a:t>
            </a:r>
            <a:r>
              <a:rPr sz="1400" u="sng" spc="-25" dirty="0">
                <a:uFill>
                  <a:solidFill>
                    <a:srgbClr val="000000"/>
                  </a:solidFill>
                </a:uFill>
                <a:latin typeface="Times New Roman"/>
                <a:cs typeface="Times New Roman"/>
              </a:rPr>
              <a:t>empty</a:t>
            </a:r>
            <a:r>
              <a:rPr sz="1400" spc="-25" dirty="0">
                <a:latin typeface="Times New Roman"/>
                <a:cs typeface="Times New Roman"/>
              </a:rPr>
              <a:t>.</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12.14</a:t>
            </a:r>
            <a:endParaRPr sz="600">
              <a:latin typeface="Arial"/>
              <a:cs typeface="Arial"/>
            </a:endParaRPr>
          </a:p>
        </p:txBody>
      </p:sp>
      <p:sp>
        <p:nvSpPr>
          <p:cNvPr id="3" name="object 3"/>
          <p:cNvSpPr txBox="1"/>
          <p:nvPr/>
        </p:nvSpPr>
        <p:spPr>
          <a:xfrm>
            <a:off x="45466" y="0"/>
            <a:ext cx="3309620" cy="695960"/>
          </a:xfrm>
          <a:prstGeom prst="rect">
            <a:avLst/>
          </a:prstGeom>
        </p:spPr>
        <p:txBody>
          <a:bodyPr vert="horz" wrap="square" lIns="0" tIns="125095" rIns="0" bIns="0" rtlCol="0">
            <a:spAutoFit/>
          </a:bodyPr>
          <a:lstStyle/>
          <a:p>
            <a:pPr marL="12700">
              <a:lnSpc>
                <a:spcPct val="100000"/>
              </a:lnSpc>
              <a:spcBef>
                <a:spcPts val="985"/>
              </a:spcBef>
            </a:pPr>
            <a:r>
              <a:rPr sz="1600" b="1" spc="-5" dirty="0">
                <a:solidFill>
                  <a:srgbClr val="FF0000"/>
                </a:solidFill>
                <a:latin typeface="Times New Roman"/>
                <a:cs typeface="Times New Roman"/>
              </a:rPr>
              <a:t>Stack</a:t>
            </a:r>
            <a:r>
              <a:rPr sz="1600" b="1" spc="-10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a:p>
            <a:pPr marL="12700">
              <a:lnSpc>
                <a:spcPct val="100000"/>
              </a:lnSpc>
              <a:spcBef>
                <a:spcPts val="790"/>
              </a:spcBef>
            </a:pPr>
            <a:r>
              <a:rPr sz="1400" spc="-60" dirty="0">
                <a:latin typeface="Times New Roman"/>
                <a:cs typeface="Times New Roman"/>
              </a:rPr>
              <a:t>We </a:t>
            </a:r>
            <a:r>
              <a:rPr sz="1400" dirty="0">
                <a:latin typeface="Times New Roman"/>
                <a:cs typeface="Times New Roman"/>
              </a:rPr>
              <a:t>define a stack as an </a:t>
            </a:r>
            <a:r>
              <a:rPr sz="1400" spc="-5" dirty="0">
                <a:latin typeface="Times New Roman"/>
                <a:cs typeface="Times New Roman"/>
              </a:rPr>
              <a:t>ADT </a:t>
            </a:r>
            <a:r>
              <a:rPr sz="1400" dirty="0">
                <a:latin typeface="Times New Roman"/>
                <a:cs typeface="Times New Roman"/>
              </a:rPr>
              <a:t>as shown</a:t>
            </a:r>
            <a:r>
              <a:rPr sz="1400" spc="-204" dirty="0">
                <a:latin typeface="Times New Roman"/>
                <a:cs typeface="Times New Roman"/>
              </a:rPr>
              <a:t> </a:t>
            </a:r>
            <a:r>
              <a:rPr sz="1400" dirty="0">
                <a:latin typeface="Times New Roman"/>
                <a:cs typeface="Times New Roman"/>
              </a:rPr>
              <a:t>below:</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29038" y="881155"/>
              <a:ext cx="4340828" cy="1886848"/>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12.15</a:t>
            </a:r>
            <a:endParaRPr sz="600">
              <a:latin typeface="Arial"/>
              <a:cs typeface="Arial"/>
            </a:endParaRPr>
          </a:p>
        </p:txBody>
      </p:sp>
      <p:sp>
        <p:nvSpPr>
          <p:cNvPr id="3" name="object 3"/>
          <p:cNvSpPr txBox="1">
            <a:spLocks noGrp="1"/>
          </p:cNvSpPr>
          <p:nvPr>
            <p:ph type="title"/>
          </p:nvPr>
        </p:nvSpPr>
        <p:spPr>
          <a:xfrm>
            <a:off x="197866" y="246634"/>
            <a:ext cx="3933825" cy="666750"/>
          </a:xfrm>
          <a:prstGeom prst="rect">
            <a:avLst/>
          </a:prstGeom>
        </p:spPr>
        <p:txBody>
          <a:bodyPr vert="horz" wrap="square" lIns="0" tIns="12700" rIns="0" bIns="0" rtlCol="0">
            <a:spAutoFit/>
          </a:bodyPr>
          <a:lstStyle/>
          <a:p>
            <a:pPr marL="12700">
              <a:lnSpc>
                <a:spcPct val="100000"/>
              </a:lnSpc>
              <a:spcBef>
                <a:spcPts val="100"/>
              </a:spcBef>
            </a:pPr>
            <a:r>
              <a:rPr b="1" dirty="0">
                <a:latin typeface="Times New Roman"/>
                <a:cs typeface="Times New Roman"/>
              </a:rPr>
              <a:t>Give a stack S as</a:t>
            </a:r>
            <a:r>
              <a:rPr b="1" spc="-90" dirty="0">
                <a:latin typeface="Times New Roman"/>
                <a:cs typeface="Times New Roman"/>
              </a:rPr>
              <a:t> </a:t>
            </a:r>
            <a:r>
              <a:rPr b="1" spc="-10" dirty="0">
                <a:latin typeface="Times New Roman"/>
                <a:cs typeface="Times New Roman"/>
              </a:rPr>
              <a:t>below,</a:t>
            </a:r>
          </a:p>
          <a:p>
            <a:pPr marL="12700" marR="5080">
              <a:lnSpc>
                <a:spcPct val="100000"/>
              </a:lnSpc>
              <a:tabLst>
                <a:tab pos="1236345" algn="l"/>
                <a:tab pos="2580005" algn="l"/>
              </a:tabLst>
            </a:pPr>
            <a:r>
              <a:rPr b="1" dirty="0">
                <a:latin typeface="Times New Roman"/>
                <a:cs typeface="Times New Roman"/>
              </a:rPr>
              <a:t>find</a:t>
            </a:r>
            <a:r>
              <a:rPr b="1" spc="-40" dirty="0">
                <a:latin typeface="Times New Roman"/>
                <a:cs typeface="Times New Roman"/>
              </a:rPr>
              <a:t> </a:t>
            </a:r>
            <a:r>
              <a:rPr b="1" spc="-45" dirty="0">
                <a:latin typeface="Times New Roman"/>
                <a:cs typeface="Times New Roman"/>
              </a:rPr>
              <a:t>Top</a:t>
            </a:r>
            <a:r>
              <a:rPr b="1" spc="-10" dirty="0">
                <a:latin typeface="Times New Roman"/>
                <a:cs typeface="Times New Roman"/>
              </a:rPr>
              <a:t> </a:t>
            </a:r>
            <a:r>
              <a:rPr b="1" spc="5" dirty="0">
                <a:latin typeface="Times New Roman"/>
                <a:cs typeface="Times New Roman"/>
              </a:rPr>
              <a:t>=</a:t>
            </a:r>
            <a:r>
              <a:rPr b="1" u="sng" spc="5" dirty="0">
                <a:uFill>
                  <a:solidFill>
                    <a:srgbClr val="000000"/>
                  </a:solidFill>
                </a:uFill>
                <a:latin typeface="Times New Roman"/>
                <a:cs typeface="Times New Roman"/>
              </a:rPr>
              <a:t> 	</a:t>
            </a:r>
            <a:r>
              <a:rPr b="1" dirty="0">
                <a:latin typeface="Times New Roman"/>
                <a:cs typeface="Times New Roman"/>
              </a:rPr>
              <a:t>and S[top]=</a:t>
            </a:r>
            <a:r>
              <a:rPr b="1" u="sng" dirty="0">
                <a:uFill>
                  <a:solidFill>
                    <a:srgbClr val="000000"/>
                  </a:solidFill>
                </a:uFill>
                <a:latin typeface="Times New Roman"/>
                <a:cs typeface="Times New Roman"/>
              </a:rPr>
              <a:t> 	</a:t>
            </a:r>
            <a:r>
              <a:rPr b="1" dirty="0">
                <a:latin typeface="Times New Roman"/>
                <a:cs typeface="Times New Roman"/>
              </a:rPr>
              <a:t>after Pop(S),  Push(S,25), Push(S,33), Pop(S), Pop(S), and</a:t>
            </a:r>
            <a:r>
              <a:rPr b="1" spc="-110" dirty="0">
                <a:latin typeface="Times New Roman"/>
                <a:cs typeface="Times New Roman"/>
              </a:rPr>
              <a:t> </a:t>
            </a:r>
            <a:r>
              <a:rPr b="1" dirty="0">
                <a:latin typeface="Times New Roman"/>
                <a:cs typeface="Times New Roman"/>
              </a:rPr>
              <a:t>Pop(S).</a:t>
            </a:r>
          </a:p>
        </p:txBody>
      </p:sp>
      <p:sp>
        <p:nvSpPr>
          <p:cNvPr id="4" name="object 4"/>
          <p:cNvSpPr/>
          <p:nvPr/>
        </p:nvSpPr>
        <p:spPr>
          <a:xfrm>
            <a:off x="1606511" y="1451278"/>
            <a:ext cx="397510" cy="377825"/>
          </a:xfrm>
          <a:custGeom>
            <a:avLst/>
            <a:gdLst/>
            <a:ahLst/>
            <a:cxnLst/>
            <a:rect l="l" t="t" r="r" b="b"/>
            <a:pathLst>
              <a:path w="397510"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sp>
        <p:nvSpPr>
          <p:cNvPr id="5" name="object 5"/>
          <p:cNvSpPr/>
          <p:nvPr/>
        </p:nvSpPr>
        <p:spPr>
          <a:xfrm>
            <a:off x="2379714" y="1451278"/>
            <a:ext cx="397510" cy="377825"/>
          </a:xfrm>
          <a:custGeom>
            <a:avLst/>
            <a:gdLst/>
            <a:ahLst/>
            <a:cxnLst/>
            <a:rect l="l" t="t" r="r" b="b"/>
            <a:pathLst>
              <a:path w="397510"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sp>
        <p:nvSpPr>
          <p:cNvPr id="6" name="object 6"/>
          <p:cNvSpPr/>
          <p:nvPr/>
        </p:nvSpPr>
        <p:spPr>
          <a:xfrm>
            <a:off x="833308" y="1451278"/>
            <a:ext cx="397510" cy="377825"/>
          </a:xfrm>
          <a:custGeom>
            <a:avLst/>
            <a:gdLst/>
            <a:ahLst/>
            <a:cxnLst/>
            <a:rect l="l" t="t" r="r" b="b"/>
            <a:pathLst>
              <a:path w="397509" h="377825">
                <a:moveTo>
                  <a:pt x="397050" y="0"/>
                </a:moveTo>
                <a:lnTo>
                  <a:pt x="0" y="0"/>
                </a:lnTo>
                <a:lnTo>
                  <a:pt x="0" y="377216"/>
                </a:lnTo>
                <a:lnTo>
                  <a:pt x="397050" y="377216"/>
                </a:lnTo>
                <a:lnTo>
                  <a:pt x="397050"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2894138" y="1846098"/>
            <a:ext cx="141928" cy="190232"/>
          </a:xfrm>
          <a:prstGeom prst="rect">
            <a:avLst/>
          </a:prstGeom>
        </p:spPr>
      </p:pic>
      <p:graphicFrame>
        <p:nvGraphicFramePr>
          <p:cNvPr id="8" name="object 8"/>
          <p:cNvGraphicFramePr>
            <a:graphicFrameLocks noGrp="1"/>
          </p:cNvGraphicFramePr>
          <p:nvPr/>
        </p:nvGraphicFramePr>
        <p:xfrm>
          <a:off x="450615" y="1444738"/>
          <a:ext cx="3488053" cy="377216"/>
        </p:xfrm>
        <a:graphic>
          <a:graphicData uri="http://schemas.openxmlformats.org/drawingml/2006/table">
            <a:tbl>
              <a:tblPr firstRow="1" bandRow="1">
                <a:tableStyleId>{2D5ABB26-0587-4C30-8999-92F81FD0307C}</a:tableStyleId>
              </a:tblPr>
              <a:tblGrid>
                <a:gridCol w="375920"/>
                <a:gridCol w="396875"/>
                <a:gridCol w="375920"/>
                <a:gridCol w="396875"/>
                <a:gridCol w="375920"/>
                <a:gridCol w="396875"/>
                <a:gridCol w="375919"/>
                <a:gridCol w="396875"/>
                <a:gridCol w="396874"/>
              </a:tblGrid>
              <a:tr h="377216">
                <a:tc>
                  <a:txBody>
                    <a:bodyPr/>
                    <a:lstStyle/>
                    <a:p>
                      <a:pPr marL="93980">
                        <a:lnSpc>
                          <a:spcPct val="100000"/>
                        </a:lnSpc>
                        <a:spcBef>
                          <a:spcPts val="200"/>
                        </a:spcBef>
                      </a:pPr>
                      <a:r>
                        <a:rPr sz="1650" spc="-5" dirty="0">
                          <a:latin typeface="Times New Roman"/>
                          <a:cs typeface="Times New Roman"/>
                        </a:rPr>
                        <a:t>75</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3980">
                        <a:lnSpc>
                          <a:spcPct val="100000"/>
                        </a:lnSpc>
                        <a:spcBef>
                          <a:spcPts val="200"/>
                        </a:spcBef>
                      </a:pPr>
                      <a:r>
                        <a:rPr sz="1650" spc="-10" dirty="0">
                          <a:latin typeface="Times New Roman"/>
                          <a:cs typeface="Times New Roman"/>
                        </a:rPr>
                        <a:t>56</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3980">
                        <a:lnSpc>
                          <a:spcPct val="100000"/>
                        </a:lnSpc>
                        <a:spcBef>
                          <a:spcPts val="200"/>
                        </a:spcBef>
                      </a:pPr>
                      <a:r>
                        <a:rPr sz="1650" spc="-10" dirty="0">
                          <a:latin typeface="Times New Roman"/>
                          <a:cs typeface="Times New Roman"/>
                        </a:rPr>
                        <a:t>43</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68</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92</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4615">
                        <a:lnSpc>
                          <a:spcPct val="100000"/>
                        </a:lnSpc>
                        <a:spcBef>
                          <a:spcPts val="200"/>
                        </a:spcBef>
                      </a:pPr>
                      <a:r>
                        <a:rPr sz="1650" spc="-10" dirty="0">
                          <a:latin typeface="Times New Roman"/>
                          <a:cs typeface="Times New Roman"/>
                        </a:rPr>
                        <a:t>14</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0">
                        <a:lnSpc>
                          <a:spcPct val="100000"/>
                        </a:lnSpc>
                        <a:spcBef>
                          <a:spcPts val="200"/>
                        </a:spcBef>
                      </a:pPr>
                      <a:r>
                        <a:rPr sz="1650" spc="-10" dirty="0">
                          <a:latin typeface="Times New Roman"/>
                          <a:cs typeface="Times New Roman"/>
                        </a:rPr>
                        <a:t>28</a:t>
                      </a:r>
                      <a:endParaRPr sz="1650">
                        <a:latin typeface="Times New Roman"/>
                        <a:cs typeface="Times New Roman"/>
                      </a:endParaRPr>
                    </a:p>
                  </a:txBody>
                  <a:tcPr marL="0" marR="0" marT="2540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0C0C0"/>
                    </a:solidFill>
                  </a:tcPr>
                </a:tc>
                <a:tc>
                  <a:txBody>
                    <a:bodyPr/>
                    <a:lstStyle/>
                    <a:p>
                      <a:pPr>
                        <a:lnSpc>
                          <a:spcPct val="100000"/>
                        </a:lnSpc>
                      </a:pP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0C0C0"/>
                    </a:solidFill>
                  </a:tcPr>
                </a:tc>
              </a:tr>
            </a:tbl>
          </a:graphicData>
        </a:graphic>
      </p:graphicFrame>
      <p:sp>
        <p:nvSpPr>
          <p:cNvPr id="9" name="object 9"/>
          <p:cNvSpPr txBox="1">
            <a:spLocks noGrp="1"/>
          </p:cNvSpPr>
          <p:nvPr>
            <p:ph type="body" idx="1"/>
          </p:nvPr>
        </p:nvSpPr>
        <p:spPr>
          <a:prstGeom prst="rect">
            <a:avLst/>
          </a:prstGeom>
        </p:spPr>
        <p:txBody>
          <a:bodyPr vert="horz" wrap="square" lIns="0" tIns="43815" rIns="0" bIns="0" rtlCol="0">
            <a:spAutoFit/>
          </a:bodyPr>
          <a:lstStyle/>
          <a:p>
            <a:pPr marL="367665">
              <a:lnSpc>
                <a:spcPct val="100000"/>
              </a:lnSpc>
              <a:spcBef>
                <a:spcPts val="345"/>
              </a:spcBef>
              <a:tabLst>
                <a:tab pos="744220" algn="l"/>
                <a:tab pos="1141095" algn="l"/>
                <a:tab pos="1517650" algn="l"/>
                <a:tab pos="1915160" algn="l"/>
                <a:tab pos="2291080" algn="l"/>
                <a:tab pos="2688590" algn="l"/>
                <a:tab pos="3064510" algn="l"/>
                <a:tab pos="3462020" algn="l"/>
              </a:tabLst>
            </a:pPr>
            <a:r>
              <a:rPr spc="-5" dirty="0"/>
              <a:t>1	2	3	4	5	6	7	8	9</a:t>
            </a:r>
          </a:p>
          <a:p>
            <a:pPr marL="12700">
              <a:lnSpc>
                <a:spcPct val="100000"/>
              </a:lnSpc>
              <a:spcBef>
                <a:spcPts val="250"/>
              </a:spcBef>
            </a:pPr>
            <a:r>
              <a:rPr i="1" spc="-5" dirty="0">
                <a:latin typeface="Times New Roman"/>
                <a:cs typeface="Times New Roman"/>
              </a:rPr>
              <a:t>S</a:t>
            </a:r>
          </a:p>
          <a:p>
            <a:pPr>
              <a:lnSpc>
                <a:spcPct val="100000"/>
              </a:lnSpc>
              <a:spcBef>
                <a:spcPts val="45"/>
              </a:spcBef>
            </a:pPr>
            <a:endParaRPr sz="1700">
              <a:latin typeface="Times New Roman"/>
              <a:cs typeface="Times New Roman"/>
            </a:endParaRPr>
          </a:p>
          <a:p>
            <a:pPr marR="688340" algn="r">
              <a:lnSpc>
                <a:spcPct val="100000"/>
              </a:lnSpc>
            </a:pPr>
            <a:r>
              <a:rPr i="1" spc="-50" dirty="0">
                <a:latin typeface="Times New Roman"/>
                <a:cs typeface="Times New Roman"/>
              </a:rPr>
              <a:t>Top</a:t>
            </a:r>
          </a:p>
        </p:txBody>
      </p:sp>
      <p:sp>
        <p:nvSpPr>
          <p:cNvPr id="10" name="object 10"/>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sz="600" b="1" spc="-5" dirty="0" smtClean="0">
                <a:solidFill>
                  <a:srgbClr val="1C1C1C"/>
                </a:solidFill>
                <a:latin typeface="Arial"/>
                <a:cs typeface="Arial"/>
              </a:rPr>
              <a:t>2</a:t>
            </a:r>
            <a:endParaRPr sz="600" dirty="0">
              <a:latin typeface="Arial"/>
              <a:cs typeface="Arial"/>
            </a:endParaRPr>
          </a:p>
        </p:txBody>
      </p:sp>
      <p:pic>
        <p:nvPicPr>
          <p:cNvPr id="3" name="object 3"/>
          <p:cNvPicPr/>
          <p:nvPr/>
        </p:nvPicPr>
        <p:blipFill>
          <a:blip r:embed="rId2" cstate="print"/>
          <a:stretch>
            <a:fillRect/>
          </a:stretch>
        </p:blipFill>
        <p:spPr>
          <a:xfrm>
            <a:off x="144097" y="44966"/>
            <a:ext cx="914241" cy="197575"/>
          </a:xfrm>
          <a:prstGeom prst="rect">
            <a:avLst/>
          </a:prstGeom>
        </p:spPr>
      </p:pic>
      <p:sp>
        <p:nvSpPr>
          <p:cNvPr id="4" name="object 4"/>
          <p:cNvSpPr txBox="1">
            <a:spLocks noGrp="1"/>
          </p:cNvSpPr>
          <p:nvPr>
            <p:ph type="title"/>
          </p:nvPr>
        </p:nvSpPr>
        <p:spPr>
          <a:xfrm>
            <a:off x="121666" y="0"/>
            <a:ext cx="936625" cy="269240"/>
          </a:xfrm>
          <a:prstGeom prst="rect">
            <a:avLst/>
          </a:prstGeom>
        </p:spPr>
        <p:txBody>
          <a:bodyPr vert="horz" wrap="square" lIns="0" tIns="12065" rIns="0" bIns="0" rtlCol="0">
            <a:spAutoFit/>
          </a:bodyPr>
          <a:lstStyle/>
          <a:p>
            <a:pPr marL="12700">
              <a:lnSpc>
                <a:spcPct val="100000"/>
              </a:lnSpc>
              <a:spcBef>
                <a:spcPts val="95"/>
              </a:spcBef>
            </a:pPr>
            <a:r>
              <a:rPr sz="1600" b="1" spc="-15" dirty="0">
                <a:solidFill>
                  <a:srgbClr val="FF0000"/>
                </a:solidFill>
                <a:latin typeface="Times New Roman"/>
                <a:cs typeface="Times New Roman"/>
              </a:rPr>
              <a:t>O</a:t>
            </a:r>
            <a:r>
              <a:rPr sz="1600" b="1" spc="-5" dirty="0">
                <a:solidFill>
                  <a:srgbClr val="FF0000"/>
                </a:solidFill>
                <a:latin typeface="Times New Roman"/>
                <a:cs typeface="Times New Roman"/>
              </a:rPr>
              <a:t>bjec</a:t>
            </a:r>
            <a:r>
              <a:rPr sz="1600" b="1" spc="-15" dirty="0">
                <a:solidFill>
                  <a:srgbClr val="FF0000"/>
                </a:solidFill>
                <a:latin typeface="Times New Roman"/>
                <a:cs typeface="Times New Roman"/>
              </a:rPr>
              <a:t>t</a:t>
            </a:r>
            <a:r>
              <a:rPr sz="1600" b="1" spc="-5" dirty="0">
                <a:solidFill>
                  <a:srgbClr val="FF0000"/>
                </a:solidFill>
                <a:latin typeface="Times New Roman"/>
                <a:cs typeface="Times New Roman"/>
              </a:rPr>
              <a:t>ives</a:t>
            </a:r>
            <a:endParaRPr sz="1600">
              <a:latin typeface="Times New Roman"/>
              <a:cs typeface="Times New Roman"/>
            </a:endParaRPr>
          </a:p>
        </p:txBody>
      </p:sp>
      <p:pic>
        <p:nvPicPr>
          <p:cNvPr id="5" name="object 5"/>
          <p:cNvPicPr/>
          <p:nvPr/>
        </p:nvPicPr>
        <p:blipFill>
          <a:blip r:embed="rId3" cstate="print"/>
          <a:stretch>
            <a:fillRect/>
          </a:stretch>
        </p:blipFill>
        <p:spPr>
          <a:xfrm>
            <a:off x="38100" y="202755"/>
            <a:ext cx="3931920" cy="251460"/>
          </a:xfrm>
          <a:prstGeom prst="rect">
            <a:avLst/>
          </a:prstGeom>
        </p:spPr>
      </p:pic>
      <p:sp>
        <p:nvSpPr>
          <p:cNvPr id="6" name="object 6"/>
          <p:cNvSpPr txBox="1"/>
          <p:nvPr/>
        </p:nvSpPr>
        <p:spPr>
          <a:xfrm>
            <a:off x="121666" y="151320"/>
            <a:ext cx="4371975" cy="3064942"/>
          </a:xfrm>
          <a:prstGeom prst="rect">
            <a:avLst/>
          </a:prstGeom>
        </p:spPr>
        <p:txBody>
          <a:bodyPr vert="horz" wrap="square" lIns="0" tIns="96520" rIns="0" bIns="0" rtlCol="0">
            <a:spAutoFit/>
          </a:bodyPr>
          <a:lstStyle/>
          <a:p>
            <a:pPr marL="12700">
              <a:lnSpc>
                <a:spcPct val="100000"/>
              </a:lnSpc>
              <a:spcBef>
                <a:spcPts val="760"/>
              </a:spcBef>
            </a:pPr>
            <a:r>
              <a:rPr sz="1200" b="1" spc="-5" dirty="0">
                <a:solidFill>
                  <a:srgbClr val="3333CC"/>
                </a:solidFill>
                <a:latin typeface="Times New Roman"/>
                <a:cs typeface="Times New Roman"/>
              </a:rPr>
              <a:t>After </a:t>
            </a:r>
            <a:r>
              <a:rPr sz="1200" b="1" dirty="0">
                <a:solidFill>
                  <a:srgbClr val="3333CC"/>
                </a:solidFill>
                <a:latin typeface="Times New Roman"/>
                <a:cs typeface="Times New Roman"/>
              </a:rPr>
              <a:t>studying </a:t>
            </a:r>
            <a:r>
              <a:rPr sz="1200" b="1" spc="-5" dirty="0">
                <a:solidFill>
                  <a:srgbClr val="3333CC"/>
                </a:solidFill>
                <a:latin typeface="Times New Roman"/>
                <a:cs typeface="Times New Roman"/>
              </a:rPr>
              <a:t>this </a:t>
            </a:r>
            <a:r>
              <a:rPr sz="1200" b="1" spc="-20" dirty="0">
                <a:solidFill>
                  <a:srgbClr val="3333CC"/>
                </a:solidFill>
                <a:latin typeface="Times New Roman"/>
                <a:cs typeface="Times New Roman"/>
              </a:rPr>
              <a:t>chapter, </a:t>
            </a:r>
            <a:r>
              <a:rPr sz="1200" b="1" spc="-5" dirty="0">
                <a:solidFill>
                  <a:srgbClr val="3333CC"/>
                </a:solidFill>
                <a:latin typeface="Times New Roman"/>
                <a:cs typeface="Times New Roman"/>
              </a:rPr>
              <a:t>the student should be </a:t>
            </a:r>
            <a:r>
              <a:rPr sz="1200" b="1" dirty="0">
                <a:solidFill>
                  <a:srgbClr val="3333CC"/>
                </a:solidFill>
                <a:latin typeface="Times New Roman"/>
                <a:cs typeface="Times New Roman"/>
              </a:rPr>
              <a:t>able</a:t>
            </a:r>
            <a:r>
              <a:rPr sz="1200" b="1" spc="-10" dirty="0">
                <a:solidFill>
                  <a:srgbClr val="3333CC"/>
                </a:solidFill>
                <a:latin typeface="Times New Roman"/>
                <a:cs typeface="Times New Roman"/>
              </a:rPr>
              <a:t> </a:t>
            </a:r>
            <a:r>
              <a:rPr sz="1200" b="1" dirty="0">
                <a:solidFill>
                  <a:srgbClr val="3333CC"/>
                </a:solidFill>
                <a:latin typeface="Times New Roman"/>
                <a:cs typeface="Times New Roman"/>
              </a:rPr>
              <a:t>to:</a:t>
            </a:r>
            <a:endParaRPr sz="1200" dirty="0">
              <a:latin typeface="Times New Roman"/>
              <a:cs typeface="Times New Roman"/>
            </a:endParaRPr>
          </a:p>
          <a:p>
            <a:pPr marL="187960" indent="-175260">
              <a:lnSpc>
                <a:spcPct val="100000"/>
              </a:lnSpc>
              <a:spcBef>
                <a:spcPts val="660"/>
              </a:spcBef>
              <a:buSzPct val="83333"/>
              <a:buFont typeface="Wingdings"/>
              <a:buChar char=""/>
              <a:tabLst>
                <a:tab pos="187960" algn="l"/>
              </a:tabLst>
            </a:pPr>
            <a:r>
              <a:rPr sz="1000" b="1" spc="-5" dirty="0">
                <a:latin typeface="Times New Roman"/>
                <a:cs typeface="Times New Roman"/>
              </a:rPr>
              <a:t>Define </a:t>
            </a:r>
            <a:r>
              <a:rPr sz="1000" b="1" spc="-5" dirty="0">
                <a:solidFill>
                  <a:srgbClr val="990000"/>
                </a:solidFill>
                <a:latin typeface="Times New Roman"/>
                <a:cs typeface="Times New Roman"/>
              </a:rPr>
              <a:t>the concept </a:t>
            </a:r>
            <a:r>
              <a:rPr sz="1000" b="1" dirty="0">
                <a:solidFill>
                  <a:srgbClr val="990000"/>
                </a:solidFill>
                <a:latin typeface="Times New Roman"/>
                <a:cs typeface="Times New Roman"/>
              </a:rPr>
              <a:t>of </a:t>
            </a:r>
            <a:r>
              <a:rPr sz="1000" b="1" spc="-5" dirty="0">
                <a:solidFill>
                  <a:srgbClr val="990000"/>
                </a:solidFill>
                <a:latin typeface="Times New Roman"/>
                <a:cs typeface="Times New Roman"/>
              </a:rPr>
              <a:t>an abstract data </a:t>
            </a:r>
            <a:r>
              <a:rPr sz="1000" b="1" dirty="0">
                <a:solidFill>
                  <a:srgbClr val="990000"/>
                </a:solidFill>
                <a:latin typeface="Times New Roman"/>
                <a:cs typeface="Times New Roman"/>
              </a:rPr>
              <a:t>type</a:t>
            </a:r>
            <a:r>
              <a:rPr sz="1000" b="1" spc="25" dirty="0">
                <a:solidFill>
                  <a:srgbClr val="990000"/>
                </a:solidFill>
                <a:latin typeface="Times New Roman"/>
                <a:cs typeface="Times New Roman"/>
              </a:rPr>
              <a:t> </a:t>
            </a:r>
            <a:r>
              <a:rPr sz="1000" b="1" spc="-5" dirty="0">
                <a:solidFill>
                  <a:srgbClr val="990000"/>
                </a:solidFill>
                <a:latin typeface="Times New Roman"/>
                <a:cs typeface="Times New Roman"/>
              </a:rPr>
              <a:t>(ADT</a:t>
            </a:r>
            <a:r>
              <a:rPr sz="1000" b="1" spc="-5" dirty="0" smtClean="0">
                <a:solidFill>
                  <a:srgbClr val="990000"/>
                </a:solidFill>
                <a:latin typeface="Times New Roman"/>
                <a:cs typeface="Times New Roman"/>
              </a:rPr>
              <a:t>).</a:t>
            </a:r>
            <a:endParaRPr lang="en-US" sz="1000" b="1" spc="-5" dirty="0" smtClean="0">
              <a:solidFill>
                <a:srgbClr val="990000"/>
              </a:solidFill>
              <a:latin typeface="Times New Roman"/>
              <a:cs typeface="Times New Roman"/>
            </a:endParaRPr>
          </a:p>
          <a:p>
            <a:pPr marL="187960" indent="-175260">
              <a:lnSpc>
                <a:spcPct val="100000"/>
              </a:lnSpc>
              <a:spcBef>
                <a:spcPts val="660"/>
              </a:spcBef>
              <a:buSzPct val="83333"/>
              <a:buFont typeface="Wingdings"/>
              <a:buChar char=""/>
              <a:tabLst>
                <a:tab pos="187960" algn="l"/>
              </a:tabLst>
            </a:pPr>
            <a:r>
              <a:rPr lang="en-US" sz="1000" b="1" spc="-5" dirty="0" smtClean="0">
                <a:latin typeface="Times New Roman"/>
                <a:cs typeface="Times New Roman"/>
              </a:rPr>
              <a:t>Define </a:t>
            </a:r>
            <a:r>
              <a:rPr lang="en-US" sz="1000" b="1" u="sng" spc="-5" dirty="0" smtClean="0">
                <a:latin typeface="Times New Roman"/>
                <a:cs typeface="Times New Roman"/>
              </a:rPr>
              <a:t>Data Structures</a:t>
            </a:r>
          </a:p>
          <a:p>
            <a:pPr marL="187960" indent="-175260">
              <a:lnSpc>
                <a:spcPct val="100000"/>
              </a:lnSpc>
              <a:spcBef>
                <a:spcPts val="660"/>
              </a:spcBef>
              <a:buSzPct val="83333"/>
              <a:buFont typeface="Wingdings"/>
              <a:buChar char=""/>
              <a:tabLst>
                <a:tab pos="187960" algn="l"/>
              </a:tabLst>
            </a:pPr>
            <a:r>
              <a:rPr lang="en-US" sz="1000" b="1" spc="-5" dirty="0" smtClean="0">
                <a:latin typeface="Times New Roman"/>
                <a:cs typeface="Times New Roman"/>
              </a:rPr>
              <a:t>Define an Array</a:t>
            </a:r>
            <a:endParaRPr sz="1000" dirty="0">
              <a:latin typeface="Times New Roman"/>
              <a:cs typeface="Times New Roman"/>
            </a:endParaRPr>
          </a:p>
          <a:p>
            <a:pPr marL="12700" marR="5080">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stack</a:t>
            </a:r>
            <a:r>
              <a:rPr sz="1000" b="1" spc="-5" dirty="0">
                <a:latin typeface="Times New Roman"/>
                <a:cs typeface="Times New Roman"/>
              </a:rPr>
              <a:t>, </a:t>
            </a:r>
            <a:r>
              <a:rPr sz="1000" b="1" spc="-5" dirty="0">
                <a:solidFill>
                  <a:srgbClr val="990000"/>
                </a:solidFill>
                <a:latin typeface="Times New Roman"/>
                <a:cs typeface="Times New Roman"/>
              </a:rPr>
              <a:t>the basic operations on stacks</a:t>
            </a:r>
            <a:r>
              <a:rPr sz="1000" b="1" spc="-5" dirty="0">
                <a:latin typeface="Times New Roman"/>
                <a:cs typeface="Times New Roman"/>
              </a:rPr>
              <a:t>, their applications  and how they can be</a:t>
            </a:r>
            <a:r>
              <a:rPr sz="1000" b="1" spc="-1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12700" marR="727710">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queue</a:t>
            </a:r>
            <a:r>
              <a:rPr sz="1000" b="1" spc="-5" dirty="0">
                <a:latin typeface="Times New Roman"/>
                <a:cs typeface="Times New Roman"/>
              </a:rPr>
              <a:t>, </a:t>
            </a:r>
            <a:r>
              <a:rPr sz="1000" b="1" spc="-5" dirty="0">
                <a:solidFill>
                  <a:srgbClr val="990000"/>
                </a:solidFill>
                <a:latin typeface="Times New Roman"/>
                <a:cs typeface="Times New Roman"/>
              </a:rPr>
              <a:t>the basic operations on queues</a:t>
            </a:r>
            <a:r>
              <a:rPr sz="1000" b="1" spc="-5" dirty="0">
                <a:latin typeface="Times New Roman"/>
                <a:cs typeface="Times New Roman"/>
              </a:rPr>
              <a:t>, their  applications and how </a:t>
            </a:r>
            <a:r>
              <a:rPr sz="1000" b="1" dirty="0">
                <a:latin typeface="Times New Roman"/>
                <a:cs typeface="Times New Roman"/>
              </a:rPr>
              <a:t>they </a:t>
            </a:r>
            <a:r>
              <a:rPr sz="1000" b="1" spc="-5" dirty="0">
                <a:latin typeface="Times New Roman"/>
                <a:cs typeface="Times New Roman"/>
              </a:rPr>
              <a:t>can be</a:t>
            </a:r>
            <a:r>
              <a:rPr sz="1000" b="1" spc="-2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12700" marR="182880">
              <a:lnSpc>
                <a:spcPct val="100000"/>
              </a:lnSpc>
              <a:spcBef>
                <a:spcPts val="439"/>
              </a:spcBef>
              <a:buFont typeface="Wingdings"/>
              <a:buChar char=""/>
              <a:tabLst>
                <a:tab pos="223520" algn="l"/>
              </a:tabLst>
            </a:pPr>
            <a:r>
              <a:rPr lang="en-US" sz="1000" b="1" spc="-5" dirty="0" smtClean="0">
                <a:latin typeface="Times New Roman"/>
                <a:cs typeface="Times New Roman"/>
              </a:rPr>
              <a:t> </a:t>
            </a:r>
            <a:r>
              <a:rPr sz="1000" b="1" spc="-5" dirty="0" smtClean="0">
                <a:latin typeface="Times New Roman"/>
                <a:cs typeface="Times New Roman"/>
              </a:rPr>
              <a:t>Define </a:t>
            </a:r>
            <a:r>
              <a:rPr sz="1000" b="1" dirty="0">
                <a:latin typeface="Times New Roman"/>
                <a:cs typeface="Times New Roman"/>
              </a:rPr>
              <a:t>a </a:t>
            </a:r>
            <a:r>
              <a:rPr sz="1000" b="1" spc="-5" dirty="0">
                <a:latin typeface="Times New Roman"/>
                <a:cs typeface="Times New Roman"/>
              </a:rPr>
              <a:t>general </a:t>
            </a:r>
            <a:r>
              <a:rPr sz="1000" b="1" dirty="0">
                <a:latin typeface="Times New Roman"/>
                <a:cs typeface="Times New Roman"/>
              </a:rPr>
              <a:t>linear list, </a:t>
            </a:r>
            <a:r>
              <a:rPr sz="1000" b="1" spc="-5" dirty="0">
                <a:solidFill>
                  <a:srgbClr val="990000"/>
                </a:solidFill>
                <a:latin typeface="Times New Roman"/>
                <a:cs typeface="Times New Roman"/>
              </a:rPr>
              <a:t>the basic operations on </a:t>
            </a:r>
            <a:r>
              <a:rPr sz="1000" b="1" dirty="0">
                <a:solidFill>
                  <a:srgbClr val="990000"/>
                </a:solidFill>
                <a:latin typeface="Times New Roman"/>
                <a:cs typeface="Times New Roman"/>
              </a:rPr>
              <a:t>lists</a:t>
            </a:r>
            <a:r>
              <a:rPr sz="1000" b="1" dirty="0">
                <a:latin typeface="Times New Roman"/>
                <a:cs typeface="Times New Roman"/>
              </a:rPr>
              <a:t>, their  </a:t>
            </a:r>
            <a:r>
              <a:rPr sz="1000" b="1" spc="-5" dirty="0">
                <a:latin typeface="Times New Roman"/>
                <a:cs typeface="Times New Roman"/>
              </a:rPr>
              <a:t>applications and how </a:t>
            </a:r>
            <a:r>
              <a:rPr sz="1000" b="1" dirty="0">
                <a:latin typeface="Times New Roman"/>
                <a:cs typeface="Times New Roman"/>
              </a:rPr>
              <a:t>they </a:t>
            </a:r>
            <a:r>
              <a:rPr sz="1000" b="1" spc="-5" dirty="0">
                <a:latin typeface="Times New Roman"/>
                <a:cs typeface="Times New Roman"/>
              </a:rPr>
              <a:t>can be</a:t>
            </a:r>
            <a:r>
              <a:rPr sz="1000" b="1" spc="-20" dirty="0">
                <a:latin typeface="Times New Roman"/>
                <a:cs typeface="Times New Roman"/>
              </a:rPr>
              <a:t> </a:t>
            </a:r>
            <a:r>
              <a:rPr sz="1000" b="1" spc="-5" dirty="0">
                <a:latin typeface="Times New Roman"/>
                <a:cs typeface="Times New Roman"/>
              </a:rPr>
              <a:t>implemented.</a:t>
            </a:r>
            <a:endParaRPr sz="1000" dirty="0">
              <a:latin typeface="Times New Roman"/>
              <a:cs typeface="Times New Roman"/>
            </a:endParaRPr>
          </a:p>
          <a:p>
            <a:pPr marL="222885" indent="-210820">
              <a:lnSpc>
                <a:spcPct val="100000"/>
              </a:lnSpc>
              <a:spcBef>
                <a:spcPts val="430"/>
              </a:spcBef>
              <a:buFont typeface="Wingdings"/>
              <a:buChar char=""/>
              <a:tabLst>
                <a:tab pos="223520" algn="l"/>
              </a:tabLst>
            </a:pPr>
            <a:r>
              <a:rPr sz="1000" b="1" spc="-5" dirty="0">
                <a:latin typeface="Times New Roman"/>
                <a:cs typeface="Times New Roman"/>
              </a:rPr>
              <a:t>Define </a:t>
            </a:r>
            <a:r>
              <a:rPr sz="1000" b="1" dirty="0">
                <a:solidFill>
                  <a:srgbClr val="990000"/>
                </a:solidFill>
                <a:latin typeface="Times New Roman"/>
                <a:cs typeface="Times New Roman"/>
              </a:rPr>
              <a:t>a </a:t>
            </a:r>
            <a:r>
              <a:rPr sz="1000" b="1" spc="-5" dirty="0">
                <a:solidFill>
                  <a:srgbClr val="990000"/>
                </a:solidFill>
                <a:latin typeface="Times New Roman"/>
                <a:cs typeface="Times New Roman"/>
              </a:rPr>
              <a:t>general </a:t>
            </a:r>
            <a:r>
              <a:rPr sz="1000" b="1" spc="-10" dirty="0">
                <a:solidFill>
                  <a:srgbClr val="990000"/>
                </a:solidFill>
                <a:latin typeface="Times New Roman"/>
                <a:cs typeface="Times New Roman"/>
              </a:rPr>
              <a:t>tree </a:t>
            </a:r>
            <a:r>
              <a:rPr sz="1000" b="1" spc="-5" dirty="0">
                <a:latin typeface="Times New Roman"/>
                <a:cs typeface="Times New Roman"/>
              </a:rPr>
              <a:t>and its</a:t>
            </a:r>
            <a:r>
              <a:rPr sz="1000" b="1" spc="35" dirty="0">
                <a:latin typeface="Times New Roman"/>
                <a:cs typeface="Times New Roman"/>
              </a:rPr>
              <a:t> </a:t>
            </a:r>
            <a:r>
              <a:rPr sz="1000" b="1" spc="-5" dirty="0">
                <a:latin typeface="Times New Roman"/>
                <a:cs typeface="Times New Roman"/>
              </a:rPr>
              <a:t>application.</a:t>
            </a:r>
            <a:endParaRPr sz="1000" dirty="0">
              <a:latin typeface="Times New Roman"/>
              <a:cs typeface="Times New Roman"/>
            </a:endParaRPr>
          </a:p>
          <a:p>
            <a:pPr marL="12700" marR="760095">
              <a:lnSpc>
                <a:spcPct val="100000"/>
              </a:lnSpc>
              <a:spcBef>
                <a:spcPts val="430"/>
              </a:spcBef>
              <a:buFont typeface="Wingdings"/>
              <a:buChar char=""/>
              <a:tabLst>
                <a:tab pos="223520" algn="l"/>
              </a:tabLst>
            </a:pPr>
            <a:r>
              <a:rPr lang="en-US" sz="1000" b="1" spc="-5" dirty="0" smtClean="0">
                <a:uFill>
                  <a:solidFill>
                    <a:srgbClr val="000000"/>
                  </a:solidFill>
                </a:uFill>
                <a:latin typeface="Times New Roman"/>
                <a:cs typeface="Times New Roman"/>
              </a:rPr>
              <a:t> </a:t>
            </a:r>
            <a:r>
              <a:rPr sz="1000" b="1" spc="-5" dirty="0" smtClean="0">
                <a:uFill>
                  <a:solidFill>
                    <a:srgbClr val="000000"/>
                  </a:solidFill>
                </a:uFill>
                <a:latin typeface="Times New Roman"/>
                <a:cs typeface="Times New Roman"/>
              </a:rPr>
              <a:t>Define </a:t>
            </a:r>
            <a:r>
              <a:rPr sz="1000" b="1" dirty="0">
                <a:uFill>
                  <a:solidFill>
                    <a:srgbClr val="000000"/>
                  </a:solidFill>
                </a:uFill>
                <a:latin typeface="Times New Roman"/>
                <a:cs typeface="Times New Roman"/>
              </a:rPr>
              <a:t>a </a:t>
            </a:r>
            <a:r>
              <a:rPr sz="1000" b="1" spc="-5" dirty="0">
                <a:uFill>
                  <a:solidFill>
                    <a:srgbClr val="000000"/>
                  </a:solidFill>
                </a:uFill>
                <a:latin typeface="Times New Roman"/>
                <a:cs typeface="Times New Roman"/>
              </a:rPr>
              <a:t>binary </a:t>
            </a:r>
            <a:r>
              <a:rPr sz="1000" b="1" spc="-10" dirty="0">
                <a:uFill>
                  <a:solidFill>
                    <a:srgbClr val="000000"/>
                  </a:solidFill>
                </a:uFill>
                <a:latin typeface="Times New Roman"/>
                <a:cs typeface="Times New Roman"/>
              </a:rPr>
              <a:t>tree</a:t>
            </a:r>
            <a:r>
              <a:rPr sz="1000" b="1" spc="-10" dirty="0">
                <a:latin typeface="Times New Roman"/>
                <a:cs typeface="Times New Roman"/>
              </a:rPr>
              <a:t>—a </a:t>
            </a:r>
            <a:r>
              <a:rPr sz="1000" b="1" spc="-5" dirty="0">
                <a:latin typeface="Times New Roman"/>
                <a:cs typeface="Times New Roman"/>
              </a:rPr>
              <a:t>special </a:t>
            </a:r>
            <a:r>
              <a:rPr sz="1000" b="1" dirty="0">
                <a:latin typeface="Times New Roman"/>
                <a:cs typeface="Times New Roman"/>
              </a:rPr>
              <a:t>kind of </a:t>
            </a:r>
            <a:r>
              <a:rPr sz="1000" b="1" spc="-5" dirty="0">
                <a:latin typeface="Times New Roman"/>
                <a:cs typeface="Times New Roman"/>
              </a:rPr>
              <a:t>tree—and its  applications.</a:t>
            </a:r>
            <a:endParaRPr sz="1000" dirty="0">
              <a:latin typeface="Times New Roman"/>
              <a:cs typeface="Times New Roman"/>
            </a:endParaRPr>
          </a:p>
          <a:p>
            <a:pPr marL="222885" indent="-210820">
              <a:lnSpc>
                <a:spcPct val="100000"/>
              </a:lnSpc>
              <a:spcBef>
                <a:spcPts val="434"/>
              </a:spcBef>
              <a:buFont typeface="Wingdings"/>
              <a:buChar char=""/>
              <a:tabLst>
                <a:tab pos="223520" algn="l"/>
              </a:tabLst>
            </a:pPr>
            <a:r>
              <a:rPr sz="1000" b="1" spc="-5" dirty="0">
                <a:latin typeface="Times New Roman"/>
                <a:cs typeface="Times New Roman"/>
              </a:rPr>
              <a:t>Define </a:t>
            </a:r>
            <a:r>
              <a:rPr sz="1000" b="1" dirty="0">
                <a:latin typeface="Times New Roman"/>
                <a:cs typeface="Times New Roman"/>
              </a:rPr>
              <a:t>a </a:t>
            </a:r>
            <a:r>
              <a:rPr sz="1000" b="1" spc="-5" dirty="0">
                <a:solidFill>
                  <a:srgbClr val="990000"/>
                </a:solidFill>
                <a:latin typeface="Times New Roman"/>
                <a:cs typeface="Times New Roman"/>
              </a:rPr>
              <a:t>binary </a:t>
            </a:r>
            <a:r>
              <a:rPr sz="1000" b="1" spc="-10" dirty="0">
                <a:solidFill>
                  <a:srgbClr val="990000"/>
                </a:solidFill>
                <a:latin typeface="Times New Roman"/>
                <a:cs typeface="Times New Roman"/>
              </a:rPr>
              <a:t>search tree </a:t>
            </a:r>
            <a:r>
              <a:rPr sz="1000" b="1" dirty="0">
                <a:solidFill>
                  <a:srgbClr val="990000"/>
                </a:solidFill>
                <a:latin typeface="Times New Roman"/>
                <a:cs typeface="Times New Roman"/>
              </a:rPr>
              <a:t>(BST) </a:t>
            </a:r>
            <a:r>
              <a:rPr sz="1000" b="1" spc="-5" dirty="0">
                <a:latin typeface="Times New Roman"/>
                <a:cs typeface="Times New Roman"/>
              </a:rPr>
              <a:t>and its</a:t>
            </a:r>
            <a:r>
              <a:rPr sz="1000" b="1" spc="45" dirty="0">
                <a:latin typeface="Times New Roman"/>
                <a:cs typeface="Times New Roman"/>
              </a:rPr>
              <a:t> </a:t>
            </a:r>
            <a:r>
              <a:rPr sz="1000" b="1" spc="-5" dirty="0">
                <a:latin typeface="Times New Roman"/>
                <a:cs typeface="Times New Roman"/>
              </a:rPr>
              <a:t>applications.</a:t>
            </a:r>
            <a:endParaRPr sz="1000" dirty="0">
              <a:latin typeface="Times New Roman"/>
              <a:cs typeface="Times New Roman"/>
            </a:endParaRPr>
          </a:p>
          <a:p>
            <a:pPr marL="222885" indent="-210820">
              <a:lnSpc>
                <a:spcPct val="100000"/>
              </a:lnSpc>
              <a:spcBef>
                <a:spcPts val="430"/>
              </a:spcBef>
              <a:buFont typeface="Wingdings"/>
              <a:buChar char=""/>
              <a:tabLst>
                <a:tab pos="223520" algn="l"/>
              </a:tabLst>
            </a:pPr>
            <a:r>
              <a:rPr sz="1000" b="1" spc="-5" dirty="0">
                <a:latin typeface="Times New Roman"/>
                <a:cs typeface="Times New Roman"/>
              </a:rPr>
              <a:t>Define </a:t>
            </a:r>
            <a:r>
              <a:rPr sz="1000" b="1" dirty="0">
                <a:latin typeface="Times New Roman"/>
                <a:cs typeface="Times New Roman"/>
              </a:rPr>
              <a:t>a </a:t>
            </a:r>
            <a:r>
              <a:rPr sz="1000" b="1" spc="-5" dirty="0">
                <a:solidFill>
                  <a:srgbClr val="990000"/>
                </a:solidFill>
                <a:latin typeface="Times New Roman"/>
                <a:cs typeface="Times New Roman"/>
              </a:rPr>
              <a:t>graph </a:t>
            </a:r>
            <a:r>
              <a:rPr sz="1000" b="1" spc="-5" dirty="0">
                <a:latin typeface="Times New Roman"/>
                <a:cs typeface="Times New Roman"/>
              </a:rPr>
              <a:t>and its</a:t>
            </a:r>
            <a:r>
              <a:rPr sz="1000" b="1" spc="5" dirty="0">
                <a:latin typeface="Times New Roman"/>
                <a:cs typeface="Times New Roman"/>
              </a:rPr>
              <a:t> </a:t>
            </a:r>
            <a:r>
              <a:rPr sz="1000" b="1" spc="-5" dirty="0">
                <a:latin typeface="Times New Roman"/>
                <a:cs typeface="Times New Roman"/>
              </a:rPr>
              <a:t>applications.</a:t>
            </a:r>
            <a:endParaRPr sz="1000" dirty="0">
              <a:latin typeface="Times New Roman"/>
              <a:cs typeface="Times New Roman"/>
            </a:endParaRPr>
          </a:p>
        </p:txBody>
      </p:sp>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12.16</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a:t>
            </a:r>
            <a:endParaRPr sz="1200">
              <a:latin typeface="Times New Roman"/>
              <a:cs typeface="Times New Roman"/>
            </a:endParaRPr>
          </a:p>
        </p:txBody>
      </p:sp>
      <p:grpSp>
        <p:nvGrpSpPr>
          <p:cNvPr id="5" name="object 5"/>
          <p:cNvGrpSpPr/>
          <p:nvPr/>
        </p:nvGrpSpPr>
        <p:grpSpPr>
          <a:xfrm>
            <a:off x="12192" y="355155"/>
            <a:ext cx="4218940" cy="434340"/>
            <a:chOff x="12192" y="355155"/>
            <a:chExt cx="4218940" cy="434340"/>
          </a:xfrm>
        </p:grpSpPr>
        <p:pic>
          <p:nvPicPr>
            <p:cNvPr id="6" name="object 6"/>
            <p:cNvPicPr/>
            <p:nvPr/>
          </p:nvPicPr>
          <p:blipFill>
            <a:blip r:embed="rId2" cstate="print"/>
            <a:stretch>
              <a:fillRect/>
            </a:stretch>
          </p:blipFill>
          <p:spPr>
            <a:xfrm>
              <a:off x="103397" y="446595"/>
              <a:ext cx="401304" cy="155448"/>
            </a:xfrm>
            <a:prstGeom prst="rect">
              <a:avLst/>
            </a:prstGeom>
          </p:spPr>
        </p:pic>
        <p:pic>
          <p:nvPicPr>
            <p:cNvPr id="7" name="object 7"/>
            <p:cNvPicPr/>
            <p:nvPr/>
          </p:nvPicPr>
          <p:blipFill>
            <a:blip r:embed="rId3" cstate="print"/>
            <a:stretch>
              <a:fillRect/>
            </a:stretch>
          </p:blipFill>
          <p:spPr>
            <a:xfrm>
              <a:off x="467868" y="355155"/>
              <a:ext cx="359663" cy="251460"/>
            </a:xfrm>
            <a:prstGeom prst="rect">
              <a:avLst/>
            </a:prstGeom>
          </p:spPr>
        </p:pic>
        <p:pic>
          <p:nvPicPr>
            <p:cNvPr id="8" name="object 8"/>
            <p:cNvPicPr/>
            <p:nvPr/>
          </p:nvPicPr>
          <p:blipFill>
            <a:blip r:embed="rId4" cstate="print"/>
            <a:stretch>
              <a:fillRect/>
            </a:stretch>
          </p:blipFill>
          <p:spPr>
            <a:xfrm>
              <a:off x="620268" y="355155"/>
              <a:ext cx="245363" cy="251460"/>
            </a:xfrm>
            <a:prstGeom prst="rect">
              <a:avLst/>
            </a:prstGeom>
          </p:spPr>
        </p:pic>
        <p:pic>
          <p:nvPicPr>
            <p:cNvPr id="9" name="object 9"/>
            <p:cNvPicPr/>
            <p:nvPr/>
          </p:nvPicPr>
          <p:blipFill>
            <a:blip r:embed="rId5" cstate="print"/>
            <a:stretch>
              <a:fillRect/>
            </a:stretch>
          </p:blipFill>
          <p:spPr>
            <a:xfrm>
              <a:off x="658368" y="355155"/>
              <a:ext cx="283463" cy="251460"/>
            </a:xfrm>
            <a:prstGeom prst="rect">
              <a:avLst/>
            </a:prstGeom>
          </p:spPr>
        </p:pic>
        <p:pic>
          <p:nvPicPr>
            <p:cNvPr id="10" name="object 10"/>
            <p:cNvPicPr/>
            <p:nvPr/>
          </p:nvPicPr>
          <p:blipFill>
            <a:blip r:embed="rId6" cstate="print"/>
            <a:stretch>
              <a:fillRect/>
            </a:stretch>
          </p:blipFill>
          <p:spPr>
            <a:xfrm>
              <a:off x="804672" y="355155"/>
              <a:ext cx="588263" cy="251460"/>
            </a:xfrm>
            <a:prstGeom prst="rect">
              <a:avLst/>
            </a:prstGeom>
          </p:spPr>
        </p:pic>
        <p:pic>
          <p:nvPicPr>
            <p:cNvPr id="11" name="object 11"/>
            <p:cNvPicPr/>
            <p:nvPr/>
          </p:nvPicPr>
          <p:blipFill>
            <a:blip r:embed="rId7" cstate="print"/>
            <a:stretch>
              <a:fillRect/>
            </a:stretch>
          </p:blipFill>
          <p:spPr>
            <a:xfrm>
              <a:off x="1255776" y="355155"/>
              <a:ext cx="274319" cy="251460"/>
            </a:xfrm>
            <a:prstGeom prst="rect">
              <a:avLst/>
            </a:prstGeom>
          </p:spPr>
        </p:pic>
        <p:pic>
          <p:nvPicPr>
            <p:cNvPr id="12" name="object 12"/>
            <p:cNvPicPr/>
            <p:nvPr/>
          </p:nvPicPr>
          <p:blipFill>
            <a:blip r:embed="rId8" cstate="print"/>
            <a:stretch>
              <a:fillRect/>
            </a:stretch>
          </p:blipFill>
          <p:spPr>
            <a:xfrm>
              <a:off x="1392936" y="355155"/>
              <a:ext cx="714756" cy="251460"/>
            </a:xfrm>
            <a:prstGeom prst="rect">
              <a:avLst/>
            </a:prstGeom>
          </p:spPr>
        </p:pic>
        <p:pic>
          <p:nvPicPr>
            <p:cNvPr id="13" name="object 13"/>
            <p:cNvPicPr/>
            <p:nvPr/>
          </p:nvPicPr>
          <p:blipFill>
            <a:blip r:embed="rId9" cstate="print"/>
            <a:stretch>
              <a:fillRect/>
            </a:stretch>
          </p:blipFill>
          <p:spPr>
            <a:xfrm>
              <a:off x="1970532" y="355155"/>
              <a:ext cx="333756" cy="251460"/>
            </a:xfrm>
            <a:prstGeom prst="rect">
              <a:avLst/>
            </a:prstGeom>
          </p:spPr>
        </p:pic>
        <p:pic>
          <p:nvPicPr>
            <p:cNvPr id="14" name="object 14"/>
            <p:cNvPicPr/>
            <p:nvPr/>
          </p:nvPicPr>
          <p:blipFill>
            <a:blip r:embed="rId10" cstate="print"/>
            <a:stretch>
              <a:fillRect/>
            </a:stretch>
          </p:blipFill>
          <p:spPr>
            <a:xfrm>
              <a:off x="2167127" y="355155"/>
              <a:ext cx="350520" cy="251460"/>
            </a:xfrm>
            <a:prstGeom prst="rect">
              <a:avLst/>
            </a:prstGeom>
          </p:spPr>
        </p:pic>
        <p:pic>
          <p:nvPicPr>
            <p:cNvPr id="15" name="object 15"/>
            <p:cNvPicPr/>
            <p:nvPr/>
          </p:nvPicPr>
          <p:blipFill>
            <a:blip r:embed="rId11" cstate="print"/>
            <a:stretch>
              <a:fillRect/>
            </a:stretch>
          </p:blipFill>
          <p:spPr>
            <a:xfrm>
              <a:off x="2380487" y="355155"/>
              <a:ext cx="798576" cy="251460"/>
            </a:xfrm>
            <a:prstGeom prst="rect">
              <a:avLst/>
            </a:prstGeom>
          </p:spPr>
        </p:pic>
        <p:pic>
          <p:nvPicPr>
            <p:cNvPr id="16" name="object 16"/>
            <p:cNvPicPr/>
            <p:nvPr/>
          </p:nvPicPr>
          <p:blipFill>
            <a:blip r:embed="rId12" cstate="print"/>
            <a:stretch>
              <a:fillRect/>
            </a:stretch>
          </p:blipFill>
          <p:spPr>
            <a:xfrm>
              <a:off x="3040380" y="355155"/>
              <a:ext cx="435863" cy="251460"/>
            </a:xfrm>
            <a:prstGeom prst="rect">
              <a:avLst/>
            </a:prstGeom>
          </p:spPr>
        </p:pic>
        <p:pic>
          <p:nvPicPr>
            <p:cNvPr id="17" name="object 17"/>
            <p:cNvPicPr/>
            <p:nvPr/>
          </p:nvPicPr>
          <p:blipFill>
            <a:blip r:embed="rId13" cstate="print"/>
            <a:stretch>
              <a:fillRect/>
            </a:stretch>
          </p:blipFill>
          <p:spPr>
            <a:xfrm>
              <a:off x="3339083" y="355155"/>
              <a:ext cx="638556" cy="251460"/>
            </a:xfrm>
            <a:prstGeom prst="rect">
              <a:avLst/>
            </a:prstGeom>
          </p:spPr>
        </p:pic>
        <p:pic>
          <p:nvPicPr>
            <p:cNvPr id="18" name="object 18"/>
            <p:cNvPicPr/>
            <p:nvPr/>
          </p:nvPicPr>
          <p:blipFill>
            <a:blip r:embed="rId14" cstate="print"/>
            <a:stretch>
              <a:fillRect/>
            </a:stretch>
          </p:blipFill>
          <p:spPr>
            <a:xfrm>
              <a:off x="3838956" y="355155"/>
              <a:ext cx="391667" cy="251460"/>
            </a:xfrm>
            <a:prstGeom prst="rect">
              <a:avLst/>
            </a:prstGeom>
          </p:spPr>
        </p:pic>
        <p:pic>
          <p:nvPicPr>
            <p:cNvPr id="19" name="object 19"/>
            <p:cNvPicPr/>
            <p:nvPr/>
          </p:nvPicPr>
          <p:blipFill>
            <a:blip r:embed="rId15" cstate="print"/>
            <a:stretch>
              <a:fillRect/>
            </a:stretch>
          </p:blipFill>
          <p:spPr>
            <a:xfrm>
              <a:off x="12192" y="538035"/>
              <a:ext cx="833628" cy="251460"/>
            </a:xfrm>
            <a:prstGeom prst="rect">
              <a:avLst/>
            </a:prstGeom>
          </p:spPr>
        </p:pic>
        <p:pic>
          <p:nvPicPr>
            <p:cNvPr id="20" name="object 20"/>
            <p:cNvPicPr/>
            <p:nvPr/>
          </p:nvPicPr>
          <p:blipFill>
            <a:blip r:embed="rId16" cstate="print"/>
            <a:stretch>
              <a:fillRect/>
            </a:stretch>
          </p:blipFill>
          <p:spPr>
            <a:xfrm>
              <a:off x="679704" y="538035"/>
              <a:ext cx="662940" cy="251460"/>
            </a:xfrm>
            <a:prstGeom prst="rect">
              <a:avLst/>
            </a:prstGeom>
          </p:spPr>
        </p:pic>
        <p:pic>
          <p:nvPicPr>
            <p:cNvPr id="21" name="object 21"/>
            <p:cNvPicPr/>
            <p:nvPr/>
          </p:nvPicPr>
          <p:blipFill>
            <a:blip r:embed="rId17" cstate="print"/>
            <a:stretch>
              <a:fillRect/>
            </a:stretch>
          </p:blipFill>
          <p:spPr>
            <a:xfrm>
              <a:off x="1173480" y="538035"/>
              <a:ext cx="841247" cy="251460"/>
            </a:xfrm>
            <a:prstGeom prst="rect">
              <a:avLst/>
            </a:prstGeom>
          </p:spPr>
        </p:pic>
        <p:pic>
          <p:nvPicPr>
            <p:cNvPr id="22" name="object 22"/>
            <p:cNvPicPr/>
            <p:nvPr/>
          </p:nvPicPr>
          <p:blipFill>
            <a:blip r:embed="rId18" cstate="print"/>
            <a:stretch>
              <a:fillRect/>
            </a:stretch>
          </p:blipFill>
          <p:spPr>
            <a:xfrm>
              <a:off x="1847087" y="538035"/>
              <a:ext cx="359664" cy="251460"/>
            </a:xfrm>
            <a:prstGeom prst="rect">
              <a:avLst/>
            </a:prstGeom>
          </p:spPr>
        </p:pic>
        <p:pic>
          <p:nvPicPr>
            <p:cNvPr id="23" name="object 23"/>
            <p:cNvPicPr/>
            <p:nvPr/>
          </p:nvPicPr>
          <p:blipFill>
            <a:blip r:embed="rId7" cstate="print"/>
            <a:stretch>
              <a:fillRect/>
            </a:stretch>
          </p:blipFill>
          <p:spPr>
            <a:xfrm>
              <a:off x="2037587" y="538035"/>
              <a:ext cx="274320" cy="251460"/>
            </a:xfrm>
            <a:prstGeom prst="rect">
              <a:avLst/>
            </a:prstGeom>
          </p:spPr>
        </p:pic>
        <p:pic>
          <p:nvPicPr>
            <p:cNvPr id="24" name="object 24"/>
            <p:cNvPicPr/>
            <p:nvPr/>
          </p:nvPicPr>
          <p:blipFill>
            <a:blip r:embed="rId19" cstate="print"/>
            <a:stretch>
              <a:fillRect/>
            </a:stretch>
          </p:blipFill>
          <p:spPr>
            <a:xfrm>
              <a:off x="2142743" y="538035"/>
              <a:ext cx="519684" cy="251460"/>
            </a:xfrm>
            <a:prstGeom prst="rect">
              <a:avLst/>
            </a:prstGeom>
          </p:spPr>
        </p:pic>
        <p:pic>
          <p:nvPicPr>
            <p:cNvPr id="25" name="object 25"/>
            <p:cNvPicPr/>
            <p:nvPr/>
          </p:nvPicPr>
          <p:blipFill>
            <a:blip r:embed="rId20" cstate="print"/>
            <a:stretch>
              <a:fillRect/>
            </a:stretch>
          </p:blipFill>
          <p:spPr>
            <a:xfrm>
              <a:off x="2493264" y="538035"/>
              <a:ext cx="292608" cy="251460"/>
            </a:xfrm>
            <a:prstGeom prst="rect">
              <a:avLst/>
            </a:prstGeom>
          </p:spPr>
        </p:pic>
        <p:pic>
          <p:nvPicPr>
            <p:cNvPr id="26" name="object 26"/>
            <p:cNvPicPr/>
            <p:nvPr/>
          </p:nvPicPr>
          <p:blipFill>
            <a:blip r:embed="rId4" cstate="print"/>
            <a:stretch>
              <a:fillRect/>
            </a:stretch>
          </p:blipFill>
          <p:spPr>
            <a:xfrm>
              <a:off x="2578608" y="538035"/>
              <a:ext cx="245363" cy="251460"/>
            </a:xfrm>
            <a:prstGeom prst="rect">
              <a:avLst/>
            </a:prstGeom>
          </p:spPr>
        </p:pic>
      </p:grpSp>
      <p:sp>
        <p:nvSpPr>
          <p:cNvPr id="27" name="object 27"/>
          <p:cNvSpPr txBox="1"/>
          <p:nvPr/>
        </p:nvSpPr>
        <p:spPr>
          <a:xfrm>
            <a:off x="83566" y="387286"/>
            <a:ext cx="4051300" cy="39179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Figure 12.6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a:t>
            </a:r>
            <a:r>
              <a:rPr sz="1200" spc="-5" dirty="0">
                <a:latin typeface="Times New Roman"/>
                <a:cs typeface="Times New Roman"/>
              </a:rPr>
              <a:t>previously defined operations </a:t>
            </a:r>
            <a:r>
              <a:rPr sz="1200" dirty="0">
                <a:latin typeface="Times New Roman"/>
                <a:cs typeface="Times New Roman"/>
              </a:rPr>
              <a:t>on a </a:t>
            </a:r>
            <a:r>
              <a:rPr sz="1200" spc="-5" dirty="0">
                <a:latin typeface="Times New Roman"/>
                <a:cs typeface="Times New Roman"/>
              </a:rPr>
              <a:t>stack</a:t>
            </a:r>
            <a:r>
              <a:rPr sz="1200" spc="15" dirty="0">
                <a:latin typeface="Times New Roman"/>
                <a:cs typeface="Times New Roman"/>
              </a:rPr>
              <a:t> </a:t>
            </a:r>
            <a:r>
              <a:rPr sz="1200" spc="-5" dirty="0">
                <a:latin typeface="Times New Roman"/>
                <a:cs typeface="Times New Roman"/>
              </a:rPr>
              <a:t>S.</a:t>
            </a:r>
            <a:endParaRPr sz="1200">
              <a:latin typeface="Times New Roman"/>
              <a:cs typeface="Times New Roman"/>
            </a:endParaRPr>
          </a:p>
        </p:txBody>
      </p:sp>
      <p:sp>
        <p:nvSpPr>
          <p:cNvPr id="28" name="object 28"/>
          <p:cNvSpPr txBox="1"/>
          <p:nvPr/>
        </p:nvSpPr>
        <p:spPr>
          <a:xfrm>
            <a:off x="1371346" y="3131121"/>
            <a:ext cx="15665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12.6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a:t>
            </a:r>
            <a:endParaRPr sz="1000">
              <a:latin typeface="Times New Roman"/>
              <a:cs typeface="Times New Roman"/>
            </a:endParaRPr>
          </a:p>
        </p:txBody>
      </p:sp>
      <p:grpSp>
        <p:nvGrpSpPr>
          <p:cNvPr id="29" name="object 29"/>
          <p:cNvGrpSpPr/>
          <p:nvPr/>
        </p:nvGrpSpPr>
        <p:grpSpPr>
          <a:xfrm>
            <a:off x="304" y="0"/>
            <a:ext cx="4596130" cy="3452495"/>
            <a:chOff x="304" y="0"/>
            <a:chExt cx="4596130" cy="3452495"/>
          </a:xfrm>
        </p:grpSpPr>
        <p:pic>
          <p:nvPicPr>
            <p:cNvPr id="30" name="object 30"/>
            <p:cNvPicPr/>
            <p:nvPr/>
          </p:nvPicPr>
          <p:blipFill>
            <a:blip r:embed="rId21" cstate="print"/>
            <a:stretch>
              <a:fillRect/>
            </a:stretch>
          </p:blipFill>
          <p:spPr>
            <a:xfrm>
              <a:off x="355092" y="952563"/>
              <a:ext cx="3954584" cy="2145807"/>
            </a:xfrm>
            <a:prstGeom prst="rect">
              <a:avLst/>
            </a:prstGeom>
          </p:spPr>
        </p:pic>
        <p:sp>
          <p:nvSpPr>
            <p:cNvPr id="31" name="object 3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12.17</a:t>
            </a:r>
            <a:endParaRPr sz="600">
              <a:latin typeface="Arial"/>
              <a:cs typeface="Arial"/>
            </a:endParaRPr>
          </a:p>
        </p:txBody>
      </p:sp>
      <p:sp>
        <p:nvSpPr>
          <p:cNvPr id="3" name="object 3"/>
          <p:cNvSpPr txBox="1">
            <a:spLocks noGrp="1"/>
          </p:cNvSpPr>
          <p:nvPr>
            <p:ph type="title"/>
          </p:nvPr>
        </p:nvSpPr>
        <p:spPr>
          <a:xfrm>
            <a:off x="45466" y="4318"/>
            <a:ext cx="160909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Stack</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p:txBody>
      </p:sp>
      <p:sp>
        <p:nvSpPr>
          <p:cNvPr id="4" name="object 4"/>
          <p:cNvSpPr txBox="1"/>
          <p:nvPr/>
        </p:nvSpPr>
        <p:spPr>
          <a:xfrm>
            <a:off x="45466" y="271018"/>
            <a:ext cx="4431030" cy="2578735"/>
          </a:xfrm>
          <a:prstGeom prst="rect">
            <a:avLst/>
          </a:prstGeom>
        </p:spPr>
        <p:txBody>
          <a:bodyPr vert="horz" wrap="square" lIns="0" tIns="12700" rIns="0" bIns="0" rtlCol="0">
            <a:spAutoFit/>
          </a:bodyPr>
          <a:lstStyle/>
          <a:p>
            <a:pPr marL="12700" marR="43180" algn="just">
              <a:lnSpc>
                <a:spcPct val="100000"/>
              </a:lnSpc>
              <a:spcBef>
                <a:spcPts val="100"/>
              </a:spcBef>
            </a:pPr>
            <a:r>
              <a:rPr sz="1400" spc="-5" dirty="0">
                <a:latin typeface="Times New Roman"/>
                <a:cs typeface="Times New Roman"/>
              </a:rPr>
              <a:t>Stack </a:t>
            </a:r>
            <a:r>
              <a:rPr sz="1400" spc="-10" dirty="0">
                <a:latin typeface="Times New Roman"/>
                <a:cs typeface="Times New Roman"/>
              </a:rPr>
              <a:t>applications </a:t>
            </a:r>
            <a:r>
              <a:rPr sz="1400" spc="-5" dirty="0">
                <a:latin typeface="Times New Roman"/>
                <a:cs typeface="Times New Roman"/>
              </a:rPr>
              <a:t>can </a:t>
            </a:r>
            <a:r>
              <a:rPr sz="1400" dirty="0">
                <a:latin typeface="Times New Roman"/>
                <a:cs typeface="Times New Roman"/>
              </a:rPr>
              <a:t>be </a:t>
            </a:r>
            <a:r>
              <a:rPr sz="1400" spc="-5" dirty="0">
                <a:latin typeface="Times New Roman"/>
                <a:cs typeface="Times New Roman"/>
              </a:rPr>
              <a:t>classified into </a:t>
            </a:r>
            <a:r>
              <a:rPr sz="1400" dirty="0">
                <a:latin typeface="Times New Roman"/>
                <a:cs typeface="Times New Roman"/>
              </a:rPr>
              <a:t>four </a:t>
            </a:r>
            <a:r>
              <a:rPr sz="1400" spc="-5" dirty="0">
                <a:latin typeface="Times New Roman"/>
                <a:cs typeface="Times New Roman"/>
              </a:rPr>
              <a:t>broad  categories: </a:t>
            </a:r>
            <a:r>
              <a:rPr sz="1400" b="1" i="1" u="sng" spc="-5" dirty="0">
                <a:solidFill>
                  <a:srgbClr val="3333CC"/>
                </a:solidFill>
                <a:uFill>
                  <a:solidFill>
                    <a:srgbClr val="3333CC"/>
                  </a:solidFill>
                </a:uFill>
                <a:latin typeface="Times New Roman"/>
                <a:cs typeface="Times New Roman"/>
              </a:rPr>
              <a:t>reversing data</a:t>
            </a:r>
            <a:r>
              <a:rPr sz="1400" spc="-5" dirty="0">
                <a:latin typeface="Times New Roman"/>
                <a:cs typeface="Times New Roman"/>
              </a:rPr>
              <a:t>, </a:t>
            </a:r>
            <a:r>
              <a:rPr sz="1400" b="1" i="1" u="sng" spc="-5" dirty="0">
                <a:solidFill>
                  <a:srgbClr val="3333CC"/>
                </a:solidFill>
                <a:uFill>
                  <a:solidFill>
                    <a:srgbClr val="3333CC"/>
                  </a:solidFill>
                </a:uFill>
                <a:latin typeface="Times New Roman"/>
                <a:cs typeface="Times New Roman"/>
              </a:rPr>
              <a:t>pairing data</a:t>
            </a:r>
            <a:r>
              <a:rPr sz="1400" spc="-5" dirty="0">
                <a:latin typeface="Times New Roman"/>
                <a:cs typeface="Times New Roman"/>
              </a:rPr>
              <a:t>, </a:t>
            </a:r>
            <a:r>
              <a:rPr sz="1400" b="1" i="1" u="sng" spc="-5" dirty="0">
                <a:solidFill>
                  <a:srgbClr val="3333CC"/>
                </a:solidFill>
                <a:uFill>
                  <a:solidFill>
                    <a:srgbClr val="3333CC"/>
                  </a:solidFill>
                </a:uFill>
                <a:latin typeface="Times New Roman"/>
                <a:cs typeface="Times New Roman"/>
              </a:rPr>
              <a:t>postponing data </a:t>
            </a:r>
            <a:r>
              <a:rPr sz="1400" b="1" i="1" spc="-5" dirty="0">
                <a:solidFill>
                  <a:srgbClr val="3333CC"/>
                </a:solidFill>
                <a:latin typeface="Times New Roman"/>
                <a:cs typeface="Times New Roman"/>
              </a:rPr>
              <a:t> </a:t>
            </a:r>
            <a:r>
              <a:rPr sz="1400" b="1" i="1" u="sng" dirty="0">
                <a:solidFill>
                  <a:srgbClr val="3333CC"/>
                </a:solidFill>
                <a:uFill>
                  <a:solidFill>
                    <a:srgbClr val="3333CC"/>
                  </a:solidFill>
                </a:uFill>
                <a:latin typeface="Times New Roman"/>
                <a:cs typeface="Times New Roman"/>
              </a:rPr>
              <a:t>usage</a:t>
            </a:r>
            <a:r>
              <a:rPr sz="1400" b="1" i="1" dirty="0">
                <a:solidFill>
                  <a:srgbClr val="3333CC"/>
                </a:solidFill>
                <a:latin typeface="Times New Roman"/>
                <a:cs typeface="Times New Roman"/>
              </a:rPr>
              <a:t> </a:t>
            </a:r>
            <a:r>
              <a:rPr sz="1400" dirty="0">
                <a:latin typeface="Times New Roman"/>
                <a:cs typeface="Times New Roman"/>
              </a:rPr>
              <a:t>and </a:t>
            </a:r>
            <a:r>
              <a:rPr sz="1400" b="1" i="1" u="sng" dirty="0">
                <a:solidFill>
                  <a:srgbClr val="3333CC"/>
                </a:solidFill>
                <a:uFill>
                  <a:solidFill>
                    <a:srgbClr val="3333CC"/>
                  </a:solidFill>
                </a:uFill>
                <a:latin typeface="Times New Roman"/>
                <a:cs typeface="Times New Roman"/>
              </a:rPr>
              <a:t>backtracking </a:t>
            </a:r>
            <a:r>
              <a:rPr sz="1400" b="1" i="1" u="sng" spc="-5" dirty="0">
                <a:solidFill>
                  <a:srgbClr val="3333CC"/>
                </a:solidFill>
                <a:uFill>
                  <a:solidFill>
                    <a:srgbClr val="3333CC"/>
                  </a:solidFill>
                </a:uFill>
                <a:latin typeface="Times New Roman"/>
                <a:cs typeface="Times New Roman"/>
              </a:rPr>
              <a:t>steps</a:t>
            </a:r>
            <a:r>
              <a:rPr sz="1400" spc="-5" dirty="0">
                <a:latin typeface="Times New Roman"/>
                <a:cs typeface="Times New Roman"/>
              </a:rPr>
              <a:t>. </a:t>
            </a:r>
            <a:r>
              <a:rPr sz="1400" spc="-60" dirty="0">
                <a:latin typeface="Times New Roman"/>
                <a:cs typeface="Times New Roman"/>
              </a:rPr>
              <a:t>We </a:t>
            </a:r>
            <a:r>
              <a:rPr sz="1400" dirty="0">
                <a:latin typeface="Times New Roman"/>
                <a:cs typeface="Times New Roman"/>
              </a:rPr>
              <a:t>discuss </a:t>
            </a:r>
            <a:r>
              <a:rPr sz="1400" spc="5" dirty="0">
                <a:latin typeface="Times New Roman"/>
                <a:cs typeface="Times New Roman"/>
              </a:rPr>
              <a:t>the </a:t>
            </a:r>
            <a:r>
              <a:rPr sz="1400" dirty="0">
                <a:latin typeface="Times New Roman"/>
                <a:cs typeface="Times New Roman"/>
              </a:rPr>
              <a:t>first </a:t>
            </a:r>
            <a:r>
              <a:rPr sz="1400" spc="-5" dirty="0">
                <a:latin typeface="Times New Roman"/>
                <a:cs typeface="Times New Roman"/>
              </a:rPr>
              <a:t>two</a:t>
            </a:r>
            <a:r>
              <a:rPr sz="1400" spc="-175" dirty="0">
                <a:latin typeface="Times New Roman"/>
                <a:cs typeface="Times New Roman"/>
              </a:rPr>
              <a:t> </a:t>
            </a:r>
            <a:r>
              <a:rPr sz="1400" spc="5" dirty="0">
                <a:latin typeface="Times New Roman"/>
                <a:cs typeface="Times New Roman"/>
              </a:rPr>
              <a:t>in</a:t>
            </a:r>
            <a:endParaRPr sz="1400">
              <a:latin typeface="Times New Roman"/>
              <a:cs typeface="Times New Roman"/>
            </a:endParaRPr>
          </a:p>
          <a:p>
            <a:pPr marL="12700" algn="just">
              <a:lnSpc>
                <a:spcPct val="100000"/>
              </a:lnSpc>
              <a:spcBef>
                <a:spcPts val="5"/>
              </a:spcBef>
            </a:pPr>
            <a:r>
              <a:rPr sz="1400" spc="5" dirty="0">
                <a:latin typeface="Times New Roman"/>
                <a:cs typeface="Times New Roman"/>
              </a:rPr>
              <a:t>the </a:t>
            </a:r>
            <a:r>
              <a:rPr sz="1400" dirty="0">
                <a:latin typeface="Times New Roman"/>
                <a:cs typeface="Times New Roman"/>
              </a:rPr>
              <a:t>sections </a:t>
            </a:r>
            <a:r>
              <a:rPr sz="1400" spc="-5" dirty="0">
                <a:latin typeface="Times New Roman"/>
                <a:cs typeface="Times New Roman"/>
              </a:rPr>
              <a:t>that</a:t>
            </a:r>
            <a:r>
              <a:rPr sz="1400" spc="-105" dirty="0">
                <a:latin typeface="Times New Roman"/>
                <a:cs typeface="Times New Roman"/>
              </a:rPr>
              <a:t> </a:t>
            </a:r>
            <a:r>
              <a:rPr sz="1400" spc="-15" dirty="0">
                <a:latin typeface="Times New Roman"/>
                <a:cs typeface="Times New Roman"/>
              </a:rPr>
              <a:t>follow.</a:t>
            </a:r>
            <a:endParaRPr sz="1400">
              <a:latin typeface="Times New Roman"/>
              <a:cs typeface="Times New Roman"/>
            </a:endParaRPr>
          </a:p>
          <a:p>
            <a:pPr>
              <a:lnSpc>
                <a:spcPct val="100000"/>
              </a:lnSpc>
              <a:spcBef>
                <a:spcPts val="55"/>
              </a:spcBef>
            </a:pPr>
            <a:endParaRPr sz="1150">
              <a:latin typeface="Times New Roman"/>
              <a:cs typeface="Times New Roman"/>
            </a:endParaRPr>
          </a:p>
          <a:p>
            <a:pPr marL="50800" algn="just">
              <a:lnSpc>
                <a:spcPct val="100000"/>
              </a:lnSpc>
            </a:pPr>
            <a:r>
              <a:rPr sz="1400" b="1" dirty="0">
                <a:solidFill>
                  <a:srgbClr val="660066"/>
                </a:solidFill>
                <a:latin typeface="Times New Roman"/>
                <a:cs typeface="Times New Roman"/>
              </a:rPr>
              <a:t>Reversing data</a:t>
            </a:r>
            <a:r>
              <a:rPr sz="1400" b="1" spc="-20" dirty="0">
                <a:solidFill>
                  <a:srgbClr val="660066"/>
                </a:solidFill>
                <a:latin typeface="Times New Roman"/>
                <a:cs typeface="Times New Roman"/>
              </a:rPr>
              <a:t> </a:t>
            </a:r>
            <a:r>
              <a:rPr sz="1400" b="1" spc="-5" dirty="0">
                <a:solidFill>
                  <a:srgbClr val="660066"/>
                </a:solidFill>
                <a:latin typeface="Times New Roman"/>
                <a:cs typeface="Times New Roman"/>
              </a:rPr>
              <a:t>items</a:t>
            </a:r>
            <a:endParaRPr sz="1400">
              <a:latin typeface="Times New Roman"/>
              <a:cs typeface="Times New Roman"/>
            </a:endParaRPr>
          </a:p>
          <a:p>
            <a:pPr marL="50800" marR="5080" algn="just">
              <a:lnSpc>
                <a:spcPct val="100000"/>
              </a:lnSpc>
              <a:spcBef>
                <a:spcPts val="234"/>
              </a:spcBef>
            </a:pPr>
            <a:r>
              <a:rPr sz="1400" spc="-5" dirty="0">
                <a:latin typeface="Times New Roman"/>
                <a:cs typeface="Times New Roman"/>
              </a:rPr>
              <a:t>Reversing data </a:t>
            </a:r>
            <a:r>
              <a:rPr sz="1400" spc="-10" dirty="0">
                <a:latin typeface="Times New Roman"/>
                <a:cs typeface="Times New Roman"/>
              </a:rPr>
              <a:t>items </a:t>
            </a:r>
            <a:r>
              <a:rPr sz="1400" spc="-5" dirty="0">
                <a:latin typeface="Times New Roman"/>
                <a:cs typeface="Times New Roman"/>
              </a:rPr>
              <a:t>requires that </a:t>
            </a:r>
            <a:r>
              <a:rPr sz="1400" dirty="0">
                <a:latin typeface="Times New Roman"/>
                <a:cs typeface="Times New Roman"/>
              </a:rPr>
              <a:t>a </a:t>
            </a:r>
            <a:r>
              <a:rPr sz="1400" spc="-5" dirty="0">
                <a:latin typeface="Times New Roman"/>
                <a:cs typeface="Times New Roman"/>
              </a:rPr>
              <a:t>given set </a:t>
            </a:r>
            <a:r>
              <a:rPr sz="1400" dirty="0">
                <a:latin typeface="Times New Roman"/>
                <a:cs typeface="Times New Roman"/>
              </a:rPr>
              <a:t>of </a:t>
            </a:r>
            <a:r>
              <a:rPr sz="1400" spc="-5" dirty="0">
                <a:latin typeface="Times New Roman"/>
                <a:cs typeface="Times New Roman"/>
              </a:rPr>
              <a:t>data </a:t>
            </a:r>
            <a:r>
              <a:rPr sz="1400" spc="-10" dirty="0">
                <a:latin typeface="Times New Roman"/>
                <a:cs typeface="Times New Roman"/>
              </a:rPr>
              <a:t>items  </a:t>
            </a:r>
            <a:r>
              <a:rPr sz="1400" dirty="0">
                <a:latin typeface="Times New Roman"/>
                <a:cs typeface="Times New Roman"/>
              </a:rPr>
              <a:t>be </a:t>
            </a:r>
            <a:r>
              <a:rPr sz="1400" spc="-5" dirty="0">
                <a:latin typeface="Times New Roman"/>
                <a:cs typeface="Times New Roman"/>
              </a:rPr>
              <a:t>reordered so that the first and last </a:t>
            </a:r>
            <a:r>
              <a:rPr sz="1400" spc="-15" dirty="0">
                <a:latin typeface="Times New Roman"/>
                <a:cs typeface="Times New Roman"/>
              </a:rPr>
              <a:t>items </a:t>
            </a:r>
            <a:r>
              <a:rPr sz="1400" dirty="0">
                <a:latin typeface="Times New Roman"/>
                <a:cs typeface="Times New Roman"/>
              </a:rPr>
              <a:t>are </a:t>
            </a:r>
            <a:r>
              <a:rPr sz="1400" spc="-5" dirty="0">
                <a:latin typeface="Times New Roman"/>
                <a:cs typeface="Times New Roman"/>
              </a:rPr>
              <a:t>exchanged,  with all </a:t>
            </a:r>
            <a:r>
              <a:rPr sz="1400" dirty="0">
                <a:latin typeface="Times New Roman"/>
                <a:cs typeface="Times New Roman"/>
              </a:rPr>
              <a:t>of </a:t>
            </a:r>
            <a:r>
              <a:rPr sz="1400" spc="-5" dirty="0">
                <a:latin typeface="Times New Roman"/>
                <a:cs typeface="Times New Roman"/>
              </a:rPr>
              <a:t>the positions between the first and last also being  </a:t>
            </a:r>
            <a:r>
              <a:rPr sz="1400" dirty="0">
                <a:latin typeface="Times New Roman"/>
                <a:cs typeface="Times New Roman"/>
              </a:rPr>
              <a:t>relatively</a:t>
            </a:r>
            <a:r>
              <a:rPr sz="1400" spc="-45" dirty="0">
                <a:latin typeface="Times New Roman"/>
                <a:cs typeface="Times New Roman"/>
              </a:rPr>
              <a:t> </a:t>
            </a:r>
            <a:r>
              <a:rPr sz="1400" dirty="0">
                <a:latin typeface="Times New Roman"/>
                <a:cs typeface="Times New Roman"/>
              </a:rPr>
              <a:t>exchanged.</a:t>
            </a:r>
            <a:endParaRPr sz="1400">
              <a:latin typeface="Times New Roman"/>
              <a:cs typeface="Times New Roman"/>
            </a:endParaRPr>
          </a:p>
          <a:p>
            <a:pPr marL="50800" algn="just">
              <a:lnSpc>
                <a:spcPct val="100000"/>
              </a:lnSpc>
            </a:pPr>
            <a:r>
              <a:rPr sz="1400" dirty="0">
                <a:latin typeface="Times New Roman"/>
                <a:cs typeface="Times New Roman"/>
              </a:rPr>
              <a:t>For</a:t>
            </a:r>
            <a:r>
              <a:rPr sz="1400" spc="-20" dirty="0">
                <a:latin typeface="Times New Roman"/>
                <a:cs typeface="Times New Roman"/>
              </a:rPr>
              <a:t> </a:t>
            </a:r>
            <a:r>
              <a:rPr sz="1400" spc="-5" dirty="0">
                <a:latin typeface="Times New Roman"/>
                <a:cs typeface="Times New Roman"/>
              </a:rPr>
              <a:t>example,</a:t>
            </a:r>
            <a:endParaRPr sz="1400">
              <a:latin typeface="Times New Roman"/>
              <a:cs typeface="Times New Roman"/>
            </a:endParaRPr>
          </a:p>
          <a:p>
            <a:pPr marL="271780" algn="just">
              <a:lnSpc>
                <a:spcPct val="100000"/>
              </a:lnSpc>
            </a:pPr>
            <a:r>
              <a:rPr sz="1400" spc="5" dirty="0">
                <a:latin typeface="Times New Roman"/>
                <a:cs typeface="Times New Roman"/>
              </a:rPr>
              <a:t>the </a:t>
            </a:r>
            <a:r>
              <a:rPr sz="1400" dirty="0">
                <a:latin typeface="Times New Roman"/>
                <a:cs typeface="Times New Roman"/>
              </a:rPr>
              <a:t>list </a:t>
            </a:r>
            <a:r>
              <a:rPr sz="1400" b="1" dirty="0">
                <a:latin typeface="Times New Roman"/>
                <a:cs typeface="Times New Roman"/>
              </a:rPr>
              <a:t>(2, 4, 7, 1, 6, 8) </a:t>
            </a:r>
            <a:r>
              <a:rPr sz="1400" spc="-5" dirty="0">
                <a:latin typeface="Times New Roman"/>
                <a:cs typeface="Times New Roman"/>
              </a:rPr>
              <a:t>becomes </a:t>
            </a:r>
            <a:r>
              <a:rPr sz="1400" b="1" dirty="0">
                <a:solidFill>
                  <a:srgbClr val="990000"/>
                </a:solidFill>
                <a:latin typeface="Times New Roman"/>
                <a:cs typeface="Times New Roman"/>
              </a:rPr>
              <a:t>(8, 6, 1, 7, 4,</a:t>
            </a:r>
            <a:r>
              <a:rPr sz="1400" b="1" spc="-160" dirty="0">
                <a:solidFill>
                  <a:srgbClr val="990000"/>
                </a:solidFill>
                <a:latin typeface="Times New Roman"/>
                <a:cs typeface="Times New Roman"/>
              </a:rPr>
              <a:t> </a:t>
            </a:r>
            <a:r>
              <a:rPr sz="1400" b="1" dirty="0">
                <a:solidFill>
                  <a:srgbClr val="990000"/>
                </a:solidFill>
                <a:latin typeface="Times New Roman"/>
                <a:cs typeface="Times New Roman"/>
              </a:rPr>
              <a:t>2).</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12.18</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12.2</a:t>
            </a:r>
            <a:endParaRPr sz="1200">
              <a:latin typeface="Times New Roman"/>
              <a:cs typeface="Times New Roman"/>
            </a:endParaRPr>
          </a:p>
        </p:txBody>
      </p:sp>
      <p:grpSp>
        <p:nvGrpSpPr>
          <p:cNvPr id="5" name="object 5"/>
          <p:cNvGrpSpPr/>
          <p:nvPr/>
        </p:nvGrpSpPr>
        <p:grpSpPr>
          <a:xfrm>
            <a:off x="50292" y="306387"/>
            <a:ext cx="4173220" cy="268605"/>
            <a:chOff x="50292" y="306387"/>
            <a:chExt cx="4173220" cy="268605"/>
          </a:xfrm>
        </p:grpSpPr>
        <p:pic>
          <p:nvPicPr>
            <p:cNvPr id="6" name="object 6"/>
            <p:cNvPicPr/>
            <p:nvPr/>
          </p:nvPicPr>
          <p:blipFill>
            <a:blip r:embed="rId2" cstate="print"/>
            <a:stretch>
              <a:fillRect/>
            </a:stretch>
          </p:blipFill>
          <p:spPr>
            <a:xfrm>
              <a:off x="66601" y="392738"/>
              <a:ext cx="580369" cy="131798"/>
            </a:xfrm>
            <a:prstGeom prst="rect">
              <a:avLst/>
            </a:prstGeom>
          </p:spPr>
        </p:pic>
        <p:pic>
          <p:nvPicPr>
            <p:cNvPr id="7" name="object 7"/>
            <p:cNvPicPr/>
            <p:nvPr/>
          </p:nvPicPr>
          <p:blipFill>
            <a:blip r:embed="rId3" cstate="print"/>
            <a:stretch>
              <a:fillRect/>
            </a:stretch>
          </p:blipFill>
          <p:spPr>
            <a:xfrm>
              <a:off x="579120" y="306387"/>
              <a:ext cx="292607" cy="254508"/>
            </a:xfrm>
            <a:prstGeom prst="rect">
              <a:avLst/>
            </a:prstGeom>
          </p:spPr>
        </p:pic>
        <p:pic>
          <p:nvPicPr>
            <p:cNvPr id="8" name="object 8"/>
            <p:cNvPicPr/>
            <p:nvPr/>
          </p:nvPicPr>
          <p:blipFill>
            <a:blip r:embed="rId4" cstate="print"/>
            <a:stretch>
              <a:fillRect/>
            </a:stretch>
          </p:blipFill>
          <p:spPr>
            <a:xfrm>
              <a:off x="705612" y="306387"/>
              <a:ext cx="777240" cy="254508"/>
            </a:xfrm>
            <a:prstGeom prst="rect">
              <a:avLst/>
            </a:prstGeom>
          </p:spPr>
        </p:pic>
        <p:pic>
          <p:nvPicPr>
            <p:cNvPr id="9" name="object 9"/>
            <p:cNvPicPr/>
            <p:nvPr/>
          </p:nvPicPr>
          <p:blipFill>
            <a:blip r:embed="rId5" cstate="print"/>
            <a:stretch>
              <a:fillRect/>
            </a:stretch>
          </p:blipFill>
          <p:spPr>
            <a:xfrm>
              <a:off x="1315212" y="306387"/>
              <a:ext cx="716280" cy="254508"/>
            </a:xfrm>
            <a:prstGeom prst="rect">
              <a:avLst/>
            </a:prstGeom>
          </p:spPr>
        </p:pic>
        <p:pic>
          <p:nvPicPr>
            <p:cNvPr id="10" name="object 10"/>
            <p:cNvPicPr/>
            <p:nvPr/>
          </p:nvPicPr>
          <p:blipFill>
            <a:blip r:embed="rId6" cstate="print"/>
            <a:stretch>
              <a:fillRect/>
            </a:stretch>
          </p:blipFill>
          <p:spPr>
            <a:xfrm>
              <a:off x="1865376" y="306387"/>
              <a:ext cx="350519" cy="254508"/>
            </a:xfrm>
            <a:prstGeom prst="rect">
              <a:avLst/>
            </a:prstGeom>
          </p:spPr>
        </p:pic>
        <p:pic>
          <p:nvPicPr>
            <p:cNvPr id="11" name="object 11"/>
            <p:cNvPicPr/>
            <p:nvPr/>
          </p:nvPicPr>
          <p:blipFill>
            <a:blip r:embed="rId7" cstate="print"/>
            <a:stretch>
              <a:fillRect/>
            </a:stretch>
          </p:blipFill>
          <p:spPr>
            <a:xfrm>
              <a:off x="2051304" y="306387"/>
              <a:ext cx="661415" cy="254508"/>
            </a:xfrm>
            <a:prstGeom prst="rect">
              <a:avLst/>
            </a:prstGeom>
          </p:spPr>
        </p:pic>
        <p:pic>
          <p:nvPicPr>
            <p:cNvPr id="12" name="object 12"/>
            <p:cNvPicPr/>
            <p:nvPr/>
          </p:nvPicPr>
          <p:blipFill>
            <a:blip r:embed="rId8" cstate="print"/>
            <a:stretch>
              <a:fillRect/>
            </a:stretch>
          </p:blipFill>
          <p:spPr>
            <a:xfrm>
              <a:off x="2549652" y="306387"/>
              <a:ext cx="478536" cy="254508"/>
            </a:xfrm>
            <a:prstGeom prst="rect">
              <a:avLst/>
            </a:prstGeom>
          </p:spPr>
        </p:pic>
        <p:pic>
          <p:nvPicPr>
            <p:cNvPr id="13" name="object 13"/>
            <p:cNvPicPr/>
            <p:nvPr/>
          </p:nvPicPr>
          <p:blipFill>
            <a:blip r:embed="rId9" cstate="print"/>
            <a:stretch>
              <a:fillRect/>
            </a:stretch>
          </p:blipFill>
          <p:spPr>
            <a:xfrm>
              <a:off x="2863596" y="306387"/>
              <a:ext cx="545591" cy="254508"/>
            </a:xfrm>
            <a:prstGeom prst="rect">
              <a:avLst/>
            </a:prstGeom>
          </p:spPr>
        </p:pic>
        <p:pic>
          <p:nvPicPr>
            <p:cNvPr id="14" name="object 14"/>
            <p:cNvPicPr/>
            <p:nvPr/>
          </p:nvPicPr>
          <p:blipFill>
            <a:blip r:embed="rId10" cstate="print"/>
            <a:stretch>
              <a:fillRect/>
            </a:stretch>
          </p:blipFill>
          <p:spPr>
            <a:xfrm>
              <a:off x="3243071" y="306387"/>
              <a:ext cx="435863" cy="254508"/>
            </a:xfrm>
            <a:prstGeom prst="rect">
              <a:avLst/>
            </a:prstGeom>
          </p:spPr>
        </p:pic>
        <p:pic>
          <p:nvPicPr>
            <p:cNvPr id="15" name="object 15"/>
            <p:cNvPicPr/>
            <p:nvPr/>
          </p:nvPicPr>
          <p:blipFill>
            <a:blip r:embed="rId11" cstate="print"/>
            <a:stretch>
              <a:fillRect/>
            </a:stretch>
          </p:blipFill>
          <p:spPr>
            <a:xfrm>
              <a:off x="50292" y="306387"/>
              <a:ext cx="4172712" cy="268224"/>
            </a:xfrm>
            <a:prstGeom prst="rect">
              <a:avLst/>
            </a:prstGeom>
          </p:spPr>
        </p:pic>
      </p:grpSp>
      <p:sp>
        <p:nvSpPr>
          <p:cNvPr id="16" name="object 16"/>
          <p:cNvSpPr txBox="1">
            <a:spLocks noGrp="1"/>
          </p:cNvSpPr>
          <p:nvPr>
            <p:ph type="title"/>
          </p:nvPr>
        </p:nvSpPr>
        <p:spPr>
          <a:xfrm>
            <a:off x="45466" y="341566"/>
            <a:ext cx="4079875" cy="208279"/>
          </a:xfrm>
          <a:prstGeom prst="rect">
            <a:avLst/>
          </a:prstGeom>
        </p:spPr>
        <p:txBody>
          <a:bodyPr vert="horz" wrap="square" lIns="0" tIns="12700" rIns="0" bIns="0" rtlCol="0">
            <a:spAutoFit/>
          </a:bodyPr>
          <a:lstStyle/>
          <a:p>
            <a:pPr marL="12700">
              <a:lnSpc>
                <a:spcPct val="100000"/>
              </a:lnSpc>
              <a:spcBef>
                <a:spcPts val="100"/>
              </a:spcBef>
            </a:pPr>
            <a:r>
              <a:rPr sz="1200" b="1" u="sng" spc="-5" dirty="0">
                <a:uFill>
                  <a:solidFill>
                    <a:srgbClr val="000000"/>
                  </a:solidFill>
                </a:uFill>
                <a:latin typeface="Arial"/>
                <a:cs typeface="Arial"/>
              </a:rPr>
              <a:t>Convert a </a:t>
            </a:r>
            <a:r>
              <a:rPr sz="1200" b="1" u="sng" dirty="0">
                <a:uFill>
                  <a:solidFill>
                    <a:srgbClr val="000000"/>
                  </a:solidFill>
                </a:uFill>
                <a:latin typeface="Arial"/>
                <a:cs typeface="Arial"/>
              </a:rPr>
              <a:t>decimal </a:t>
            </a:r>
            <a:r>
              <a:rPr sz="1200" b="1" u="sng" spc="-5" dirty="0">
                <a:uFill>
                  <a:solidFill>
                    <a:srgbClr val="000000"/>
                  </a:solidFill>
                </a:uFill>
                <a:latin typeface="Arial"/>
                <a:cs typeface="Arial"/>
              </a:rPr>
              <a:t>integer to binary and </a:t>
            </a:r>
            <a:r>
              <a:rPr sz="1200" b="1" u="sng" dirty="0">
                <a:uFill>
                  <a:solidFill>
                    <a:srgbClr val="000000"/>
                  </a:solidFill>
                </a:uFill>
                <a:latin typeface="Arial"/>
                <a:cs typeface="Arial"/>
              </a:rPr>
              <a:t>print </a:t>
            </a:r>
            <a:r>
              <a:rPr sz="1200" b="1" u="sng" spc="-5" dirty="0">
                <a:uFill>
                  <a:solidFill>
                    <a:srgbClr val="000000"/>
                  </a:solidFill>
                </a:uFill>
                <a:latin typeface="Arial"/>
                <a:cs typeface="Arial"/>
              </a:rPr>
              <a:t>the</a:t>
            </a:r>
            <a:r>
              <a:rPr sz="1200" b="1" u="sng" spc="25" dirty="0">
                <a:uFill>
                  <a:solidFill>
                    <a:srgbClr val="000000"/>
                  </a:solidFill>
                </a:uFill>
                <a:latin typeface="Arial"/>
                <a:cs typeface="Arial"/>
              </a:rPr>
              <a:t> </a:t>
            </a:r>
            <a:r>
              <a:rPr sz="1200" b="1" u="sng" spc="-5" dirty="0">
                <a:uFill>
                  <a:solidFill>
                    <a:srgbClr val="000000"/>
                  </a:solidFill>
                </a:uFill>
                <a:latin typeface="Arial"/>
                <a:cs typeface="Arial"/>
              </a:rPr>
              <a:t>results</a:t>
            </a:r>
            <a:endParaRPr sz="1200">
              <a:latin typeface="Arial"/>
              <a:cs typeface="Arial"/>
            </a:endParaRPr>
          </a:p>
        </p:txBody>
      </p:sp>
      <p:grpSp>
        <p:nvGrpSpPr>
          <p:cNvPr id="17" name="object 17"/>
          <p:cNvGrpSpPr/>
          <p:nvPr/>
        </p:nvGrpSpPr>
        <p:grpSpPr>
          <a:xfrm>
            <a:off x="304" y="0"/>
            <a:ext cx="4596130" cy="3452495"/>
            <a:chOff x="304" y="0"/>
            <a:chExt cx="4596130" cy="3452495"/>
          </a:xfrm>
        </p:grpSpPr>
        <p:pic>
          <p:nvPicPr>
            <p:cNvPr id="18" name="object 18"/>
            <p:cNvPicPr/>
            <p:nvPr/>
          </p:nvPicPr>
          <p:blipFill>
            <a:blip r:embed="rId12" cstate="print"/>
            <a:stretch>
              <a:fillRect/>
            </a:stretch>
          </p:blipFill>
          <p:spPr>
            <a:xfrm>
              <a:off x="126492" y="609663"/>
              <a:ext cx="2476500" cy="2019300"/>
            </a:xfrm>
            <a:prstGeom prst="rect">
              <a:avLst/>
            </a:prstGeom>
          </p:spPr>
        </p:pic>
        <p:pic>
          <p:nvPicPr>
            <p:cNvPr id="19" name="object 19"/>
            <p:cNvPicPr/>
            <p:nvPr/>
          </p:nvPicPr>
          <p:blipFill>
            <a:blip r:embed="rId13" cstate="print"/>
            <a:stretch>
              <a:fillRect/>
            </a:stretch>
          </p:blipFill>
          <p:spPr>
            <a:xfrm>
              <a:off x="2528061" y="1677657"/>
              <a:ext cx="1903730" cy="819480"/>
            </a:xfrm>
            <a:prstGeom prst="rect">
              <a:avLst/>
            </a:prstGeom>
          </p:spPr>
        </p:pic>
        <p:pic>
          <p:nvPicPr>
            <p:cNvPr id="20" name="object 20"/>
            <p:cNvPicPr/>
            <p:nvPr/>
          </p:nvPicPr>
          <p:blipFill>
            <a:blip r:embed="rId14" cstate="print"/>
            <a:stretch>
              <a:fillRect/>
            </a:stretch>
          </p:blipFill>
          <p:spPr>
            <a:xfrm>
              <a:off x="374555" y="2747937"/>
              <a:ext cx="3727214" cy="598623"/>
            </a:xfrm>
            <a:prstGeom prst="rect">
              <a:avLst/>
            </a:prstGeom>
          </p:spPr>
        </p:pic>
        <p:sp>
          <p:nvSpPr>
            <p:cNvPr id="21" name="object 2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12.19</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12.2</a:t>
            </a:r>
            <a:endParaRPr sz="1200">
              <a:latin typeface="Times New Roman"/>
              <a:cs typeface="Times New Roman"/>
            </a:endParaRPr>
          </a:p>
        </p:txBody>
      </p:sp>
      <p:grpSp>
        <p:nvGrpSpPr>
          <p:cNvPr id="5" name="object 5"/>
          <p:cNvGrpSpPr/>
          <p:nvPr/>
        </p:nvGrpSpPr>
        <p:grpSpPr>
          <a:xfrm>
            <a:off x="76200" y="544068"/>
            <a:ext cx="4281170" cy="1714500"/>
            <a:chOff x="76200" y="544068"/>
            <a:chExt cx="4281170" cy="1714500"/>
          </a:xfrm>
        </p:grpSpPr>
        <p:pic>
          <p:nvPicPr>
            <p:cNvPr id="6" name="object 6"/>
            <p:cNvPicPr/>
            <p:nvPr/>
          </p:nvPicPr>
          <p:blipFill>
            <a:blip r:embed="rId2" cstate="print"/>
            <a:stretch>
              <a:fillRect/>
            </a:stretch>
          </p:blipFill>
          <p:spPr>
            <a:xfrm>
              <a:off x="176784" y="640080"/>
              <a:ext cx="205739" cy="118872"/>
            </a:xfrm>
            <a:prstGeom prst="rect">
              <a:avLst/>
            </a:prstGeom>
          </p:spPr>
        </p:pic>
        <p:pic>
          <p:nvPicPr>
            <p:cNvPr id="7" name="object 7"/>
            <p:cNvPicPr/>
            <p:nvPr/>
          </p:nvPicPr>
          <p:blipFill>
            <a:blip r:embed="rId3" cstate="print"/>
            <a:stretch>
              <a:fillRect/>
            </a:stretch>
          </p:blipFill>
          <p:spPr>
            <a:xfrm>
              <a:off x="316992" y="544068"/>
              <a:ext cx="417576" cy="251459"/>
            </a:xfrm>
            <a:prstGeom prst="rect">
              <a:avLst/>
            </a:prstGeom>
          </p:spPr>
        </p:pic>
        <p:pic>
          <p:nvPicPr>
            <p:cNvPr id="8" name="object 8"/>
            <p:cNvPicPr/>
            <p:nvPr/>
          </p:nvPicPr>
          <p:blipFill>
            <a:blip r:embed="rId4" cstate="print"/>
            <a:stretch>
              <a:fillRect/>
            </a:stretch>
          </p:blipFill>
          <p:spPr>
            <a:xfrm>
              <a:off x="568452" y="544068"/>
              <a:ext cx="409956" cy="251459"/>
            </a:xfrm>
            <a:prstGeom prst="rect">
              <a:avLst/>
            </a:prstGeom>
          </p:spPr>
        </p:pic>
        <p:pic>
          <p:nvPicPr>
            <p:cNvPr id="9" name="object 9"/>
            <p:cNvPicPr/>
            <p:nvPr/>
          </p:nvPicPr>
          <p:blipFill>
            <a:blip r:embed="rId5" cstate="print"/>
            <a:stretch>
              <a:fillRect/>
            </a:stretch>
          </p:blipFill>
          <p:spPr>
            <a:xfrm>
              <a:off x="812292" y="544068"/>
              <a:ext cx="394716" cy="251459"/>
            </a:xfrm>
            <a:prstGeom prst="rect">
              <a:avLst/>
            </a:prstGeom>
          </p:spPr>
        </p:pic>
        <p:pic>
          <p:nvPicPr>
            <p:cNvPr id="10" name="object 10"/>
            <p:cNvPicPr/>
            <p:nvPr/>
          </p:nvPicPr>
          <p:blipFill>
            <a:blip r:embed="rId6" cstate="print"/>
            <a:stretch>
              <a:fillRect/>
            </a:stretch>
          </p:blipFill>
          <p:spPr>
            <a:xfrm>
              <a:off x="1040892" y="544068"/>
              <a:ext cx="775716" cy="251459"/>
            </a:xfrm>
            <a:prstGeom prst="rect">
              <a:avLst/>
            </a:prstGeom>
          </p:spPr>
        </p:pic>
        <p:pic>
          <p:nvPicPr>
            <p:cNvPr id="11" name="object 11"/>
            <p:cNvPicPr/>
            <p:nvPr/>
          </p:nvPicPr>
          <p:blipFill>
            <a:blip r:embed="rId7" cstate="print"/>
            <a:stretch>
              <a:fillRect/>
            </a:stretch>
          </p:blipFill>
          <p:spPr>
            <a:xfrm>
              <a:off x="1650492" y="544068"/>
              <a:ext cx="1018032" cy="251459"/>
            </a:xfrm>
            <a:prstGeom prst="rect">
              <a:avLst/>
            </a:prstGeom>
          </p:spPr>
        </p:pic>
        <p:pic>
          <p:nvPicPr>
            <p:cNvPr id="12" name="object 12"/>
            <p:cNvPicPr/>
            <p:nvPr/>
          </p:nvPicPr>
          <p:blipFill>
            <a:blip r:embed="rId8" cstate="print"/>
            <a:stretch>
              <a:fillRect/>
            </a:stretch>
          </p:blipFill>
          <p:spPr>
            <a:xfrm>
              <a:off x="2502407" y="544068"/>
              <a:ext cx="333756" cy="251459"/>
            </a:xfrm>
            <a:prstGeom prst="rect">
              <a:avLst/>
            </a:prstGeom>
          </p:spPr>
        </p:pic>
        <p:pic>
          <p:nvPicPr>
            <p:cNvPr id="13" name="object 13"/>
            <p:cNvPicPr/>
            <p:nvPr/>
          </p:nvPicPr>
          <p:blipFill>
            <a:blip r:embed="rId9" cstate="print"/>
            <a:stretch>
              <a:fillRect/>
            </a:stretch>
          </p:blipFill>
          <p:spPr>
            <a:xfrm>
              <a:off x="2670048" y="544068"/>
              <a:ext cx="275844" cy="251459"/>
            </a:xfrm>
            <a:prstGeom prst="rect">
              <a:avLst/>
            </a:prstGeom>
          </p:spPr>
        </p:pic>
        <p:pic>
          <p:nvPicPr>
            <p:cNvPr id="14" name="object 14"/>
            <p:cNvPicPr/>
            <p:nvPr/>
          </p:nvPicPr>
          <p:blipFill>
            <a:blip r:embed="rId10" cstate="print"/>
            <a:stretch>
              <a:fillRect/>
            </a:stretch>
          </p:blipFill>
          <p:spPr>
            <a:xfrm>
              <a:off x="2779776" y="544068"/>
              <a:ext cx="519684" cy="251459"/>
            </a:xfrm>
            <a:prstGeom prst="rect">
              <a:avLst/>
            </a:prstGeom>
          </p:spPr>
        </p:pic>
        <p:pic>
          <p:nvPicPr>
            <p:cNvPr id="15" name="object 15"/>
            <p:cNvPicPr/>
            <p:nvPr/>
          </p:nvPicPr>
          <p:blipFill>
            <a:blip r:embed="rId11" cstate="print"/>
            <a:stretch>
              <a:fillRect/>
            </a:stretch>
          </p:blipFill>
          <p:spPr>
            <a:xfrm>
              <a:off x="3134867" y="544068"/>
              <a:ext cx="595884" cy="251459"/>
            </a:xfrm>
            <a:prstGeom prst="rect">
              <a:avLst/>
            </a:prstGeom>
          </p:spPr>
        </p:pic>
        <p:pic>
          <p:nvPicPr>
            <p:cNvPr id="16" name="object 16"/>
            <p:cNvPicPr/>
            <p:nvPr/>
          </p:nvPicPr>
          <p:blipFill>
            <a:blip r:embed="rId12" cstate="print"/>
            <a:stretch>
              <a:fillRect/>
            </a:stretch>
          </p:blipFill>
          <p:spPr>
            <a:xfrm>
              <a:off x="3564635" y="544068"/>
              <a:ext cx="792479" cy="251459"/>
            </a:xfrm>
            <a:prstGeom prst="rect">
              <a:avLst/>
            </a:prstGeom>
          </p:spPr>
        </p:pic>
        <p:pic>
          <p:nvPicPr>
            <p:cNvPr id="17" name="object 17"/>
            <p:cNvPicPr/>
            <p:nvPr/>
          </p:nvPicPr>
          <p:blipFill>
            <a:blip r:embed="rId13" cstate="print"/>
            <a:stretch>
              <a:fillRect/>
            </a:stretch>
          </p:blipFill>
          <p:spPr>
            <a:xfrm>
              <a:off x="76200" y="726948"/>
              <a:ext cx="326135" cy="251459"/>
            </a:xfrm>
            <a:prstGeom prst="rect">
              <a:avLst/>
            </a:prstGeom>
          </p:spPr>
        </p:pic>
        <p:pic>
          <p:nvPicPr>
            <p:cNvPr id="18" name="object 18"/>
            <p:cNvPicPr/>
            <p:nvPr/>
          </p:nvPicPr>
          <p:blipFill>
            <a:blip r:embed="rId14" cstate="print"/>
            <a:stretch>
              <a:fillRect/>
            </a:stretch>
          </p:blipFill>
          <p:spPr>
            <a:xfrm>
              <a:off x="231648" y="726948"/>
              <a:ext cx="528828" cy="251459"/>
            </a:xfrm>
            <a:prstGeom prst="rect">
              <a:avLst/>
            </a:prstGeom>
          </p:spPr>
        </p:pic>
        <p:pic>
          <p:nvPicPr>
            <p:cNvPr id="19" name="object 19"/>
            <p:cNvPicPr/>
            <p:nvPr/>
          </p:nvPicPr>
          <p:blipFill>
            <a:blip r:embed="rId15" cstate="print"/>
            <a:stretch>
              <a:fillRect/>
            </a:stretch>
          </p:blipFill>
          <p:spPr>
            <a:xfrm>
              <a:off x="591312" y="726948"/>
              <a:ext cx="393192" cy="251459"/>
            </a:xfrm>
            <a:prstGeom prst="rect">
              <a:avLst/>
            </a:prstGeom>
          </p:spPr>
        </p:pic>
        <p:pic>
          <p:nvPicPr>
            <p:cNvPr id="20" name="object 20"/>
            <p:cNvPicPr/>
            <p:nvPr/>
          </p:nvPicPr>
          <p:blipFill>
            <a:blip r:embed="rId16" cstate="print"/>
            <a:stretch>
              <a:fillRect/>
            </a:stretch>
          </p:blipFill>
          <p:spPr>
            <a:xfrm>
              <a:off x="813816" y="726948"/>
              <a:ext cx="714756" cy="251459"/>
            </a:xfrm>
            <a:prstGeom prst="rect">
              <a:avLst/>
            </a:prstGeom>
          </p:spPr>
        </p:pic>
        <p:pic>
          <p:nvPicPr>
            <p:cNvPr id="21" name="object 21"/>
            <p:cNvPicPr/>
            <p:nvPr/>
          </p:nvPicPr>
          <p:blipFill>
            <a:blip r:embed="rId17" cstate="print"/>
            <a:stretch>
              <a:fillRect/>
            </a:stretch>
          </p:blipFill>
          <p:spPr>
            <a:xfrm>
              <a:off x="1321308" y="726948"/>
              <a:ext cx="245363" cy="251459"/>
            </a:xfrm>
            <a:prstGeom prst="rect">
              <a:avLst/>
            </a:prstGeom>
          </p:spPr>
        </p:pic>
        <p:pic>
          <p:nvPicPr>
            <p:cNvPr id="22" name="object 22"/>
            <p:cNvPicPr/>
            <p:nvPr/>
          </p:nvPicPr>
          <p:blipFill>
            <a:blip r:embed="rId18" cstate="print"/>
            <a:stretch>
              <a:fillRect/>
            </a:stretch>
          </p:blipFill>
          <p:spPr>
            <a:xfrm>
              <a:off x="76200" y="909828"/>
              <a:ext cx="883920" cy="251459"/>
            </a:xfrm>
            <a:prstGeom prst="rect">
              <a:avLst/>
            </a:prstGeom>
          </p:spPr>
        </p:pic>
        <p:pic>
          <p:nvPicPr>
            <p:cNvPr id="23" name="object 23"/>
            <p:cNvPicPr/>
            <p:nvPr/>
          </p:nvPicPr>
          <p:blipFill>
            <a:blip r:embed="rId19" cstate="print"/>
            <a:stretch>
              <a:fillRect/>
            </a:stretch>
          </p:blipFill>
          <p:spPr>
            <a:xfrm>
              <a:off x="818388" y="909828"/>
              <a:ext cx="359663" cy="251459"/>
            </a:xfrm>
            <a:prstGeom prst="rect">
              <a:avLst/>
            </a:prstGeom>
          </p:spPr>
        </p:pic>
        <p:pic>
          <p:nvPicPr>
            <p:cNvPr id="24" name="object 24"/>
            <p:cNvPicPr/>
            <p:nvPr/>
          </p:nvPicPr>
          <p:blipFill>
            <a:blip r:embed="rId20" cstate="print"/>
            <a:stretch>
              <a:fillRect/>
            </a:stretch>
          </p:blipFill>
          <p:spPr>
            <a:xfrm>
              <a:off x="970788" y="909828"/>
              <a:ext cx="245363" cy="251459"/>
            </a:xfrm>
            <a:prstGeom prst="rect">
              <a:avLst/>
            </a:prstGeom>
          </p:spPr>
        </p:pic>
        <p:pic>
          <p:nvPicPr>
            <p:cNvPr id="25" name="object 25"/>
            <p:cNvPicPr/>
            <p:nvPr/>
          </p:nvPicPr>
          <p:blipFill>
            <a:blip r:embed="rId21" cstate="print"/>
            <a:stretch>
              <a:fillRect/>
            </a:stretch>
          </p:blipFill>
          <p:spPr>
            <a:xfrm>
              <a:off x="1008888" y="909828"/>
              <a:ext cx="283463" cy="251459"/>
            </a:xfrm>
            <a:prstGeom prst="rect">
              <a:avLst/>
            </a:prstGeom>
          </p:spPr>
        </p:pic>
        <p:pic>
          <p:nvPicPr>
            <p:cNvPr id="26" name="object 26"/>
            <p:cNvPicPr/>
            <p:nvPr/>
          </p:nvPicPr>
          <p:blipFill>
            <a:blip r:embed="rId22" cstate="print"/>
            <a:stretch>
              <a:fillRect/>
            </a:stretch>
          </p:blipFill>
          <p:spPr>
            <a:xfrm>
              <a:off x="1150620" y="909828"/>
              <a:ext cx="598932" cy="251459"/>
            </a:xfrm>
            <a:prstGeom prst="rect">
              <a:avLst/>
            </a:prstGeom>
          </p:spPr>
        </p:pic>
        <p:pic>
          <p:nvPicPr>
            <p:cNvPr id="27" name="object 27"/>
            <p:cNvPicPr/>
            <p:nvPr/>
          </p:nvPicPr>
          <p:blipFill>
            <a:blip r:embed="rId23" cstate="print"/>
            <a:stretch>
              <a:fillRect/>
            </a:stretch>
          </p:blipFill>
          <p:spPr>
            <a:xfrm>
              <a:off x="1609344" y="909828"/>
              <a:ext cx="409955" cy="251459"/>
            </a:xfrm>
            <a:prstGeom prst="rect">
              <a:avLst/>
            </a:prstGeom>
          </p:spPr>
        </p:pic>
        <p:pic>
          <p:nvPicPr>
            <p:cNvPr id="28" name="object 28"/>
            <p:cNvPicPr/>
            <p:nvPr/>
          </p:nvPicPr>
          <p:blipFill>
            <a:blip r:embed="rId24" cstate="print"/>
            <a:stretch>
              <a:fillRect/>
            </a:stretch>
          </p:blipFill>
          <p:spPr>
            <a:xfrm>
              <a:off x="1877567" y="909828"/>
              <a:ext cx="961644" cy="251459"/>
            </a:xfrm>
            <a:prstGeom prst="rect">
              <a:avLst/>
            </a:prstGeom>
          </p:spPr>
        </p:pic>
        <p:pic>
          <p:nvPicPr>
            <p:cNvPr id="29" name="object 29"/>
            <p:cNvPicPr/>
            <p:nvPr/>
          </p:nvPicPr>
          <p:blipFill>
            <a:blip r:embed="rId25" cstate="print"/>
            <a:stretch>
              <a:fillRect/>
            </a:stretch>
          </p:blipFill>
          <p:spPr>
            <a:xfrm>
              <a:off x="2699004" y="909828"/>
              <a:ext cx="333756" cy="251459"/>
            </a:xfrm>
            <a:prstGeom prst="rect">
              <a:avLst/>
            </a:prstGeom>
          </p:spPr>
        </p:pic>
        <p:pic>
          <p:nvPicPr>
            <p:cNvPr id="30" name="object 30"/>
            <p:cNvPicPr/>
            <p:nvPr/>
          </p:nvPicPr>
          <p:blipFill>
            <a:blip r:embed="rId26" cstate="print"/>
            <a:stretch>
              <a:fillRect/>
            </a:stretch>
          </p:blipFill>
          <p:spPr>
            <a:xfrm>
              <a:off x="2892551" y="909828"/>
              <a:ext cx="696468" cy="251459"/>
            </a:xfrm>
            <a:prstGeom prst="rect">
              <a:avLst/>
            </a:prstGeom>
          </p:spPr>
        </p:pic>
        <p:pic>
          <p:nvPicPr>
            <p:cNvPr id="31" name="object 31"/>
            <p:cNvPicPr/>
            <p:nvPr/>
          </p:nvPicPr>
          <p:blipFill>
            <a:blip r:embed="rId27" cstate="print"/>
            <a:stretch>
              <a:fillRect/>
            </a:stretch>
          </p:blipFill>
          <p:spPr>
            <a:xfrm>
              <a:off x="3448812" y="909828"/>
              <a:ext cx="283463" cy="251459"/>
            </a:xfrm>
            <a:prstGeom prst="rect">
              <a:avLst/>
            </a:prstGeom>
          </p:spPr>
        </p:pic>
        <p:pic>
          <p:nvPicPr>
            <p:cNvPr id="32" name="object 32"/>
            <p:cNvPicPr/>
            <p:nvPr/>
          </p:nvPicPr>
          <p:blipFill>
            <a:blip r:embed="rId28" cstate="print"/>
            <a:stretch>
              <a:fillRect/>
            </a:stretch>
          </p:blipFill>
          <p:spPr>
            <a:xfrm>
              <a:off x="164592" y="909828"/>
              <a:ext cx="4142231" cy="268224"/>
            </a:xfrm>
            <a:prstGeom prst="rect">
              <a:avLst/>
            </a:prstGeom>
          </p:spPr>
        </p:pic>
        <p:pic>
          <p:nvPicPr>
            <p:cNvPr id="33" name="object 33"/>
            <p:cNvPicPr/>
            <p:nvPr/>
          </p:nvPicPr>
          <p:blipFill>
            <a:blip r:embed="rId29" cstate="print"/>
            <a:stretch>
              <a:fillRect/>
            </a:stretch>
          </p:blipFill>
          <p:spPr>
            <a:xfrm>
              <a:off x="76200" y="1092708"/>
              <a:ext cx="659891" cy="251459"/>
            </a:xfrm>
            <a:prstGeom prst="rect">
              <a:avLst/>
            </a:prstGeom>
          </p:spPr>
        </p:pic>
        <p:pic>
          <p:nvPicPr>
            <p:cNvPr id="34" name="object 34"/>
            <p:cNvPicPr/>
            <p:nvPr/>
          </p:nvPicPr>
          <p:blipFill>
            <a:blip r:embed="rId30" cstate="print"/>
            <a:stretch>
              <a:fillRect/>
            </a:stretch>
          </p:blipFill>
          <p:spPr>
            <a:xfrm>
              <a:off x="566928" y="1092708"/>
              <a:ext cx="335280" cy="251459"/>
            </a:xfrm>
            <a:prstGeom prst="rect">
              <a:avLst/>
            </a:prstGeom>
          </p:spPr>
        </p:pic>
        <p:pic>
          <p:nvPicPr>
            <p:cNvPr id="35" name="object 35"/>
            <p:cNvPicPr/>
            <p:nvPr/>
          </p:nvPicPr>
          <p:blipFill>
            <a:blip r:embed="rId31" cstate="print"/>
            <a:stretch>
              <a:fillRect/>
            </a:stretch>
          </p:blipFill>
          <p:spPr>
            <a:xfrm>
              <a:off x="733044" y="1092708"/>
              <a:ext cx="640080" cy="251459"/>
            </a:xfrm>
            <a:prstGeom prst="rect">
              <a:avLst/>
            </a:prstGeom>
          </p:spPr>
        </p:pic>
        <p:pic>
          <p:nvPicPr>
            <p:cNvPr id="36" name="object 36"/>
            <p:cNvPicPr/>
            <p:nvPr/>
          </p:nvPicPr>
          <p:blipFill>
            <a:blip r:embed="rId32" cstate="print"/>
            <a:stretch>
              <a:fillRect/>
            </a:stretch>
          </p:blipFill>
          <p:spPr>
            <a:xfrm>
              <a:off x="1203960" y="1092708"/>
              <a:ext cx="454151" cy="251459"/>
            </a:xfrm>
            <a:prstGeom prst="rect">
              <a:avLst/>
            </a:prstGeom>
          </p:spPr>
        </p:pic>
        <p:pic>
          <p:nvPicPr>
            <p:cNvPr id="37" name="object 37"/>
            <p:cNvPicPr/>
            <p:nvPr/>
          </p:nvPicPr>
          <p:blipFill>
            <a:blip r:embed="rId33" cstate="print"/>
            <a:stretch>
              <a:fillRect/>
            </a:stretch>
          </p:blipFill>
          <p:spPr>
            <a:xfrm>
              <a:off x="1488948" y="1092708"/>
              <a:ext cx="537972" cy="251459"/>
            </a:xfrm>
            <a:prstGeom prst="rect">
              <a:avLst/>
            </a:prstGeom>
          </p:spPr>
        </p:pic>
        <p:pic>
          <p:nvPicPr>
            <p:cNvPr id="38" name="object 38"/>
            <p:cNvPicPr/>
            <p:nvPr/>
          </p:nvPicPr>
          <p:blipFill>
            <a:blip r:embed="rId23" cstate="print"/>
            <a:stretch>
              <a:fillRect/>
            </a:stretch>
          </p:blipFill>
          <p:spPr>
            <a:xfrm>
              <a:off x="1857756" y="1092708"/>
              <a:ext cx="409956" cy="251459"/>
            </a:xfrm>
            <a:prstGeom prst="rect">
              <a:avLst/>
            </a:prstGeom>
          </p:spPr>
        </p:pic>
        <p:pic>
          <p:nvPicPr>
            <p:cNvPr id="39" name="object 39"/>
            <p:cNvPicPr/>
            <p:nvPr/>
          </p:nvPicPr>
          <p:blipFill>
            <a:blip r:embed="rId34" cstate="print"/>
            <a:stretch>
              <a:fillRect/>
            </a:stretch>
          </p:blipFill>
          <p:spPr>
            <a:xfrm>
              <a:off x="164592" y="1092708"/>
              <a:ext cx="2511552" cy="268224"/>
            </a:xfrm>
            <a:prstGeom prst="rect">
              <a:avLst/>
            </a:prstGeom>
          </p:spPr>
        </p:pic>
        <p:pic>
          <p:nvPicPr>
            <p:cNvPr id="40" name="object 40"/>
            <p:cNvPicPr/>
            <p:nvPr/>
          </p:nvPicPr>
          <p:blipFill>
            <a:blip r:embed="rId17" cstate="print"/>
            <a:stretch>
              <a:fillRect/>
            </a:stretch>
          </p:blipFill>
          <p:spPr>
            <a:xfrm>
              <a:off x="2468879" y="1092708"/>
              <a:ext cx="245363" cy="251459"/>
            </a:xfrm>
            <a:prstGeom prst="rect">
              <a:avLst/>
            </a:prstGeom>
          </p:spPr>
        </p:pic>
        <p:pic>
          <p:nvPicPr>
            <p:cNvPr id="41" name="object 41"/>
            <p:cNvPicPr/>
            <p:nvPr/>
          </p:nvPicPr>
          <p:blipFill>
            <a:blip r:embed="rId35" cstate="print"/>
            <a:stretch>
              <a:fillRect/>
            </a:stretch>
          </p:blipFill>
          <p:spPr>
            <a:xfrm>
              <a:off x="2545079" y="1092708"/>
              <a:ext cx="406908" cy="251459"/>
            </a:xfrm>
            <a:prstGeom prst="rect">
              <a:avLst/>
            </a:prstGeom>
          </p:spPr>
        </p:pic>
        <p:pic>
          <p:nvPicPr>
            <p:cNvPr id="42" name="object 42"/>
            <p:cNvPicPr/>
            <p:nvPr/>
          </p:nvPicPr>
          <p:blipFill>
            <a:blip r:embed="rId36" cstate="print"/>
            <a:stretch>
              <a:fillRect/>
            </a:stretch>
          </p:blipFill>
          <p:spPr>
            <a:xfrm>
              <a:off x="2782823" y="1092708"/>
              <a:ext cx="569976" cy="251459"/>
            </a:xfrm>
            <a:prstGeom prst="rect">
              <a:avLst/>
            </a:prstGeom>
          </p:spPr>
        </p:pic>
        <p:pic>
          <p:nvPicPr>
            <p:cNvPr id="43" name="object 43"/>
            <p:cNvPicPr/>
            <p:nvPr/>
          </p:nvPicPr>
          <p:blipFill>
            <a:blip r:embed="rId37" cstate="print"/>
            <a:stretch>
              <a:fillRect/>
            </a:stretch>
          </p:blipFill>
          <p:spPr>
            <a:xfrm>
              <a:off x="3183635" y="1092708"/>
              <a:ext cx="350520" cy="251459"/>
            </a:xfrm>
            <a:prstGeom prst="rect">
              <a:avLst/>
            </a:prstGeom>
          </p:spPr>
        </p:pic>
        <p:pic>
          <p:nvPicPr>
            <p:cNvPr id="44" name="object 44"/>
            <p:cNvPicPr/>
            <p:nvPr/>
          </p:nvPicPr>
          <p:blipFill>
            <a:blip r:embed="rId38" cstate="print"/>
            <a:stretch>
              <a:fillRect/>
            </a:stretch>
          </p:blipFill>
          <p:spPr>
            <a:xfrm>
              <a:off x="3366515" y="1092708"/>
              <a:ext cx="586739" cy="251459"/>
            </a:xfrm>
            <a:prstGeom prst="rect">
              <a:avLst/>
            </a:prstGeom>
          </p:spPr>
        </p:pic>
        <p:pic>
          <p:nvPicPr>
            <p:cNvPr id="45" name="object 45"/>
            <p:cNvPicPr/>
            <p:nvPr/>
          </p:nvPicPr>
          <p:blipFill>
            <a:blip r:embed="rId39" cstate="print"/>
            <a:stretch>
              <a:fillRect/>
            </a:stretch>
          </p:blipFill>
          <p:spPr>
            <a:xfrm>
              <a:off x="3784091" y="1092708"/>
              <a:ext cx="522731" cy="251459"/>
            </a:xfrm>
            <a:prstGeom prst="rect">
              <a:avLst/>
            </a:prstGeom>
          </p:spPr>
        </p:pic>
        <p:pic>
          <p:nvPicPr>
            <p:cNvPr id="46" name="object 46"/>
            <p:cNvPicPr/>
            <p:nvPr/>
          </p:nvPicPr>
          <p:blipFill>
            <a:blip r:embed="rId40" cstate="print"/>
            <a:stretch>
              <a:fillRect/>
            </a:stretch>
          </p:blipFill>
          <p:spPr>
            <a:xfrm>
              <a:off x="76200" y="1275588"/>
              <a:ext cx="452628" cy="251459"/>
            </a:xfrm>
            <a:prstGeom prst="rect">
              <a:avLst/>
            </a:prstGeom>
          </p:spPr>
        </p:pic>
        <p:pic>
          <p:nvPicPr>
            <p:cNvPr id="47" name="object 47"/>
            <p:cNvPicPr/>
            <p:nvPr/>
          </p:nvPicPr>
          <p:blipFill>
            <a:blip r:embed="rId17" cstate="print"/>
            <a:stretch>
              <a:fillRect/>
            </a:stretch>
          </p:blipFill>
          <p:spPr>
            <a:xfrm>
              <a:off x="321564" y="1275588"/>
              <a:ext cx="245363" cy="251459"/>
            </a:xfrm>
            <a:prstGeom prst="rect">
              <a:avLst/>
            </a:prstGeom>
          </p:spPr>
        </p:pic>
        <p:pic>
          <p:nvPicPr>
            <p:cNvPr id="48" name="object 48"/>
            <p:cNvPicPr/>
            <p:nvPr/>
          </p:nvPicPr>
          <p:blipFill>
            <a:blip r:embed="rId41" cstate="print"/>
            <a:stretch>
              <a:fillRect/>
            </a:stretch>
          </p:blipFill>
          <p:spPr>
            <a:xfrm>
              <a:off x="413004" y="1275588"/>
              <a:ext cx="519683" cy="251459"/>
            </a:xfrm>
            <a:prstGeom prst="rect">
              <a:avLst/>
            </a:prstGeom>
          </p:spPr>
        </p:pic>
        <p:pic>
          <p:nvPicPr>
            <p:cNvPr id="49" name="object 49"/>
            <p:cNvPicPr/>
            <p:nvPr/>
          </p:nvPicPr>
          <p:blipFill>
            <a:blip r:embed="rId42" cstate="print"/>
            <a:stretch>
              <a:fillRect/>
            </a:stretch>
          </p:blipFill>
          <p:spPr>
            <a:xfrm>
              <a:off x="778764" y="1275588"/>
              <a:ext cx="384048" cy="251459"/>
            </a:xfrm>
            <a:prstGeom prst="rect">
              <a:avLst/>
            </a:prstGeom>
          </p:spPr>
        </p:pic>
        <p:pic>
          <p:nvPicPr>
            <p:cNvPr id="50" name="object 50"/>
            <p:cNvPicPr/>
            <p:nvPr/>
          </p:nvPicPr>
          <p:blipFill>
            <a:blip r:embed="rId4" cstate="print"/>
            <a:stretch>
              <a:fillRect/>
            </a:stretch>
          </p:blipFill>
          <p:spPr>
            <a:xfrm>
              <a:off x="1008888" y="1275588"/>
              <a:ext cx="409956" cy="251459"/>
            </a:xfrm>
            <a:prstGeom prst="rect">
              <a:avLst/>
            </a:prstGeom>
          </p:spPr>
        </p:pic>
        <p:pic>
          <p:nvPicPr>
            <p:cNvPr id="51" name="object 51"/>
            <p:cNvPicPr/>
            <p:nvPr/>
          </p:nvPicPr>
          <p:blipFill>
            <a:blip r:embed="rId43" cstate="print"/>
            <a:stretch>
              <a:fillRect/>
            </a:stretch>
          </p:blipFill>
          <p:spPr>
            <a:xfrm>
              <a:off x="1264920" y="1275588"/>
              <a:ext cx="274319" cy="251459"/>
            </a:xfrm>
            <a:prstGeom prst="rect">
              <a:avLst/>
            </a:prstGeom>
          </p:spPr>
        </p:pic>
        <p:pic>
          <p:nvPicPr>
            <p:cNvPr id="52" name="object 52"/>
            <p:cNvPicPr/>
            <p:nvPr/>
          </p:nvPicPr>
          <p:blipFill>
            <a:blip r:embed="rId44" cstate="print"/>
            <a:stretch>
              <a:fillRect/>
            </a:stretch>
          </p:blipFill>
          <p:spPr>
            <a:xfrm>
              <a:off x="1385316" y="1275588"/>
              <a:ext cx="547116" cy="251459"/>
            </a:xfrm>
            <a:prstGeom prst="rect">
              <a:avLst/>
            </a:prstGeom>
          </p:spPr>
        </p:pic>
        <p:pic>
          <p:nvPicPr>
            <p:cNvPr id="53" name="object 53"/>
            <p:cNvPicPr/>
            <p:nvPr/>
          </p:nvPicPr>
          <p:blipFill>
            <a:blip r:embed="rId45" cstate="print"/>
            <a:stretch>
              <a:fillRect/>
            </a:stretch>
          </p:blipFill>
          <p:spPr>
            <a:xfrm>
              <a:off x="1778507" y="1275588"/>
              <a:ext cx="478536" cy="251459"/>
            </a:xfrm>
            <a:prstGeom prst="rect">
              <a:avLst/>
            </a:prstGeom>
          </p:spPr>
        </p:pic>
        <p:pic>
          <p:nvPicPr>
            <p:cNvPr id="54" name="object 54"/>
            <p:cNvPicPr/>
            <p:nvPr/>
          </p:nvPicPr>
          <p:blipFill>
            <a:blip r:embed="rId13" cstate="print"/>
            <a:stretch>
              <a:fillRect/>
            </a:stretch>
          </p:blipFill>
          <p:spPr>
            <a:xfrm>
              <a:off x="2103120" y="1275588"/>
              <a:ext cx="326136" cy="251459"/>
            </a:xfrm>
            <a:prstGeom prst="rect">
              <a:avLst/>
            </a:prstGeom>
          </p:spPr>
        </p:pic>
        <p:pic>
          <p:nvPicPr>
            <p:cNvPr id="55" name="object 55"/>
            <p:cNvPicPr/>
            <p:nvPr/>
          </p:nvPicPr>
          <p:blipFill>
            <a:blip r:embed="rId46" cstate="print"/>
            <a:stretch>
              <a:fillRect/>
            </a:stretch>
          </p:blipFill>
          <p:spPr>
            <a:xfrm>
              <a:off x="2275332" y="1275588"/>
              <a:ext cx="568451" cy="251459"/>
            </a:xfrm>
            <a:prstGeom prst="rect">
              <a:avLst/>
            </a:prstGeom>
          </p:spPr>
        </p:pic>
        <p:pic>
          <p:nvPicPr>
            <p:cNvPr id="56" name="object 56"/>
            <p:cNvPicPr/>
            <p:nvPr/>
          </p:nvPicPr>
          <p:blipFill>
            <a:blip r:embed="rId15" cstate="print"/>
            <a:stretch>
              <a:fillRect/>
            </a:stretch>
          </p:blipFill>
          <p:spPr>
            <a:xfrm>
              <a:off x="2689860" y="1275588"/>
              <a:ext cx="393191" cy="251459"/>
            </a:xfrm>
            <a:prstGeom prst="rect">
              <a:avLst/>
            </a:prstGeom>
          </p:spPr>
        </p:pic>
        <p:pic>
          <p:nvPicPr>
            <p:cNvPr id="57" name="object 57"/>
            <p:cNvPicPr/>
            <p:nvPr/>
          </p:nvPicPr>
          <p:blipFill>
            <a:blip r:embed="rId47" cstate="print"/>
            <a:stretch>
              <a:fillRect/>
            </a:stretch>
          </p:blipFill>
          <p:spPr>
            <a:xfrm>
              <a:off x="2929128" y="1275588"/>
              <a:ext cx="464820" cy="251459"/>
            </a:xfrm>
            <a:prstGeom prst="rect">
              <a:avLst/>
            </a:prstGeom>
          </p:spPr>
        </p:pic>
        <p:pic>
          <p:nvPicPr>
            <p:cNvPr id="58" name="object 58"/>
            <p:cNvPicPr/>
            <p:nvPr/>
          </p:nvPicPr>
          <p:blipFill>
            <a:blip r:embed="rId48" cstate="print"/>
            <a:stretch>
              <a:fillRect/>
            </a:stretch>
          </p:blipFill>
          <p:spPr>
            <a:xfrm>
              <a:off x="3240023" y="1275588"/>
              <a:ext cx="402336" cy="251459"/>
            </a:xfrm>
            <a:prstGeom prst="rect">
              <a:avLst/>
            </a:prstGeom>
          </p:spPr>
        </p:pic>
        <p:pic>
          <p:nvPicPr>
            <p:cNvPr id="59" name="object 59"/>
            <p:cNvPicPr/>
            <p:nvPr/>
          </p:nvPicPr>
          <p:blipFill>
            <a:blip r:embed="rId49" cstate="print"/>
            <a:stretch>
              <a:fillRect/>
            </a:stretch>
          </p:blipFill>
          <p:spPr>
            <a:xfrm>
              <a:off x="3488435" y="1275588"/>
              <a:ext cx="638556" cy="251459"/>
            </a:xfrm>
            <a:prstGeom prst="rect">
              <a:avLst/>
            </a:prstGeom>
          </p:spPr>
        </p:pic>
        <p:pic>
          <p:nvPicPr>
            <p:cNvPr id="60" name="object 60"/>
            <p:cNvPicPr/>
            <p:nvPr/>
          </p:nvPicPr>
          <p:blipFill>
            <a:blip r:embed="rId8" cstate="print"/>
            <a:stretch>
              <a:fillRect/>
            </a:stretch>
          </p:blipFill>
          <p:spPr>
            <a:xfrm>
              <a:off x="3973067" y="1275588"/>
              <a:ext cx="333755" cy="251459"/>
            </a:xfrm>
            <a:prstGeom prst="rect">
              <a:avLst/>
            </a:prstGeom>
          </p:spPr>
        </p:pic>
        <p:pic>
          <p:nvPicPr>
            <p:cNvPr id="61" name="object 61"/>
            <p:cNvPicPr/>
            <p:nvPr/>
          </p:nvPicPr>
          <p:blipFill>
            <a:blip r:embed="rId50" cstate="print"/>
            <a:stretch>
              <a:fillRect/>
            </a:stretch>
          </p:blipFill>
          <p:spPr>
            <a:xfrm>
              <a:off x="76200" y="1458468"/>
              <a:ext cx="690372" cy="251459"/>
            </a:xfrm>
            <a:prstGeom prst="rect">
              <a:avLst/>
            </a:prstGeom>
          </p:spPr>
        </p:pic>
        <p:pic>
          <p:nvPicPr>
            <p:cNvPr id="62" name="object 62"/>
            <p:cNvPicPr/>
            <p:nvPr/>
          </p:nvPicPr>
          <p:blipFill>
            <a:blip r:embed="rId51" cstate="print"/>
            <a:stretch>
              <a:fillRect/>
            </a:stretch>
          </p:blipFill>
          <p:spPr>
            <a:xfrm>
              <a:off x="626364" y="1458468"/>
              <a:ext cx="548640" cy="251459"/>
            </a:xfrm>
            <a:prstGeom prst="rect">
              <a:avLst/>
            </a:prstGeom>
          </p:spPr>
        </p:pic>
        <p:pic>
          <p:nvPicPr>
            <p:cNvPr id="63" name="object 63"/>
            <p:cNvPicPr/>
            <p:nvPr/>
          </p:nvPicPr>
          <p:blipFill>
            <a:blip r:embed="rId42" cstate="print"/>
            <a:stretch>
              <a:fillRect/>
            </a:stretch>
          </p:blipFill>
          <p:spPr>
            <a:xfrm>
              <a:off x="1034796" y="1458468"/>
              <a:ext cx="384048" cy="251459"/>
            </a:xfrm>
            <a:prstGeom prst="rect">
              <a:avLst/>
            </a:prstGeom>
          </p:spPr>
        </p:pic>
        <p:pic>
          <p:nvPicPr>
            <p:cNvPr id="64" name="object 64"/>
            <p:cNvPicPr/>
            <p:nvPr/>
          </p:nvPicPr>
          <p:blipFill>
            <a:blip r:embed="rId52" cstate="print"/>
            <a:stretch>
              <a:fillRect/>
            </a:stretch>
          </p:blipFill>
          <p:spPr>
            <a:xfrm>
              <a:off x="1278636" y="1458468"/>
              <a:ext cx="495300" cy="251459"/>
            </a:xfrm>
            <a:prstGeom prst="rect">
              <a:avLst/>
            </a:prstGeom>
          </p:spPr>
        </p:pic>
        <p:pic>
          <p:nvPicPr>
            <p:cNvPr id="65" name="object 65"/>
            <p:cNvPicPr/>
            <p:nvPr/>
          </p:nvPicPr>
          <p:blipFill>
            <a:blip r:embed="rId53" cstate="print"/>
            <a:stretch>
              <a:fillRect/>
            </a:stretch>
          </p:blipFill>
          <p:spPr>
            <a:xfrm>
              <a:off x="1633728" y="1458468"/>
              <a:ext cx="512064" cy="251459"/>
            </a:xfrm>
            <a:prstGeom prst="rect">
              <a:avLst/>
            </a:prstGeom>
          </p:spPr>
        </p:pic>
        <p:pic>
          <p:nvPicPr>
            <p:cNvPr id="66" name="object 66"/>
            <p:cNvPicPr/>
            <p:nvPr/>
          </p:nvPicPr>
          <p:blipFill>
            <a:blip r:embed="rId54" cstate="print"/>
            <a:stretch>
              <a:fillRect/>
            </a:stretch>
          </p:blipFill>
          <p:spPr>
            <a:xfrm>
              <a:off x="2005584" y="1458468"/>
              <a:ext cx="443484" cy="251459"/>
            </a:xfrm>
            <a:prstGeom prst="rect">
              <a:avLst/>
            </a:prstGeom>
          </p:spPr>
        </p:pic>
        <p:pic>
          <p:nvPicPr>
            <p:cNvPr id="67" name="object 67"/>
            <p:cNvPicPr/>
            <p:nvPr/>
          </p:nvPicPr>
          <p:blipFill>
            <a:blip r:embed="rId15" cstate="print"/>
            <a:stretch>
              <a:fillRect/>
            </a:stretch>
          </p:blipFill>
          <p:spPr>
            <a:xfrm>
              <a:off x="2308860" y="1458468"/>
              <a:ext cx="393191" cy="251459"/>
            </a:xfrm>
            <a:prstGeom prst="rect">
              <a:avLst/>
            </a:prstGeom>
          </p:spPr>
        </p:pic>
        <p:pic>
          <p:nvPicPr>
            <p:cNvPr id="68" name="object 68"/>
            <p:cNvPicPr/>
            <p:nvPr/>
          </p:nvPicPr>
          <p:blipFill>
            <a:blip r:embed="rId10" cstate="print"/>
            <a:stretch>
              <a:fillRect/>
            </a:stretch>
          </p:blipFill>
          <p:spPr>
            <a:xfrm>
              <a:off x="2561844" y="1458468"/>
              <a:ext cx="519684" cy="251459"/>
            </a:xfrm>
            <a:prstGeom prst="rect">
              <a:avLst/>
            </a:prstGeom>
          </p:spPr>
        </p:pic>
        <p:pic>
          <p:nvPicPr>
            <p:cNvPr id="69" name="object 69"/>
            <p:cNvPicPr/>
            <p:nvPr/>
          </p:nvPicPr>
          <p:blipFill>
            <a:blip r:embed="rId17" cstate="print"/>
            <a:stretch>
              <a:fillRect/>
            </a:stretch>
          </p:blipFill>
          <p:spPr>
            <a:xfrm>
              <a:off x="2874264" y="1458468"/>
              <a:ext cx="245363" cy="251459"/>
            </a:xfrm>
            <a:prstGeom prst="rect">
              <a:avLst/>
            </a:prstGeom>
          </p:spPr>
        </p:pic>
        <p:pic>
          <p:nvPicPr>
            <p:cNvPr id="70" name="object 70"/>
            <p:cNvPicPr/>
            <p:nvPr/>
          </p:nvPicPr>
          <p:blipFill>
            <a:blip r:embed="rId55" cstate="print"/>
            <a:stretch>
              <a:fillRect/>
            </a:stretch>
          </p:blipFill>
          <p:spPr>
            <a:xfrm>
              <a:off x="2977895" y="1458468"/>
              <a:ext cx="569976" cy="251459"/>
            </a:xfrm>
            <a:prstGeom prst="rect">
              <a:avLst/>
            </a:prstGeom>
          </p:spPr>
        </p:pic>
        <p:pic>
          <p:nvPicPr>
            <p:cNvPr id="71" name="object 71"/>
            <p:cNvPicPr/>
            <p:nvPr/>
          </p:nvPicPr>
          <p:blipFill>
            <a:blip r:embed="rId56" cstate="print"/>
            <a:stretch>
              <a:fillRect/>
            </a:stretch>
          </p:blipFill>
          <p:spPr>
            <a:xfrm>
              <a:off x="3407664" y="1458468"/>
              <a:ext cx="359663" cy="251459"/>
            </a:xfrm>
            <a:prstGeom prst="rect">
              <a:avLst/>
            </a:prstGeom>
          </p:spPr>
        </p:pic>
        <p:pic>
          <p:nvPicPr>
            <p:cNvPr id="72" name="object 72"/>
            <p:cNvPicPr/>
            <p:nvPr/>
          </p:nvPicPr>
          <p:blipFill>
            <a:blip r:embed="rId57" cstate="print"/>
            <a:stretch>
              <a:fillRect/>
            </a:stretch>
          </p:blipFill>
          <p:spPr>
            <a:xfrm>
              <a:off x="3627120" y="1458468"/>
              <a:ext cx="428244" cy="251459"/>
            </a:xfrm>
            <a:prstGeom prst="rect">
              <a:avLst/>
            </a:prstGeom>
          </p:spPr>
        </p:pic>
        <p:pic>
          <p:nvPicPr>
            <p:cNvPr id="73" name="object 73"/>
            <p:cNvPicPr/>
            <p:nvPr/>
          </p:nvPicPr>
          <p:blipFill>
            <a:blip r:embed="rId58" cstate="print"/>
            <a:stretch>
              <a:fillRect/>
            </a:stretch>
          </p:blipFill>
          <p:spPr>
            <a:xfrm>
              <a:off x="3915156" y="1458468"/>
              <a:ext cx="391667" cy="251459"/>
            </a:xfrm>
            <a:prstGeom prst="rect">
              <a:avLst/>
            </a:prstGeom>
          </p:spPr>
        </p:pic>
        <p:pic>
          <p:nvPicPr>
            <p:cNvPr id="74" name="object 74"/>
            <p:cNvPicPr/>
            <p:nvPr/>
          </p:nvPicPr>
          <p:blipFill>
            <a:blip r:embed="rId59" cstate="print"/>
            <a:stretch>
              <a:fillRect/>
            </a:stretch>
          </p:blipFill>
          <p:spPr>
            <a:xfrm>
              <a:off x="76200" y="1641348"/>
              <a:ext cx="682752" cy="251459"/>
            </a:xfrm>
            <a:prstGeom prst="rect">
              <a:avLst/>
            </a:prstGeom>
          </p:spPr>
        </p:pic>
        <p:pic>
          <p:nvPicPr>
            <p:cNvPr id="75" name="object 75"/>
            <p:cNvPicPr/>
            <p:nvPr/>
          </p:nvPicPr>
          <p:blipFill>
            <a:blip r:embed="rId42" cstate="print"/>
            <a:stretch>
              <a:fillRect/>
            </a:stretch>
          </p:blipFill>
          <p:spPr>
            <a:xfrm>
              <a:off x="611124" y="1641348"/>
              <a:ext cx="384048" cy="251459"/>
            </a:xfrm>
            <a:prstGeom prst="rect">
              <a:avLst/>
            </a:prstGeom>
          </p:spPr>
        </p:pic>
        <p:pic>
          <p:nvPicPr>
            <p:cNvPr id="76" name="object 76"/>
            <p:cNvPicPr/>
            <p:nvPr/>
          </p:nvPicPr>
          <p:blipFill>
            <a:blip r:embed="rId60" cstate="print"/>
            <a:stretch>
              <a:fillRect/>
            </a:stretch>
          </p:blipFill>
          <p:spPr>
            <a:xfrm>
              <a:off x="847344" y="1641348"/>
              <a:ext cx="435863" cy="251459"/>
            </a:xfrm>
            <a:prstGeom prst="rect">
              <a:avLst/>
            </a:prstGeom>
          </p:spPr>
        </p:pic>
        <p:pic>
          <p:nvPicPr>
            <p:cNvPr id="77" name="object 77"/>
            <p:cNvPicPr/>
            <p:nvPr/>
          </p:nvPicPr>
          <p:blipFill>
            <a:blip r:embed="rId15" cstate="print"/>
            <a:stretch>
              <a:fillRect/>
            </a:stretch>
          </p:blipFill>
          <p:spPr>
            <a:xfrm>
              <a:off x="1135380" y="1641348"/>
              <a:ext cx="393192" cy="251459"/>
            </a:xfrm>
            <a:prstGeom prst="rect">
              <a:avLst/>
            </a:prstGeom>
          </p:spPr>
        </p:pic>
        <p:pic>
          <p:nvPicPr>
            <p:cNvPr id="78" name="object 78"/>
            <p:cNvPicPr/>
            <p:nvPr/>
          </p:nvPicPr>
          <p:blipFill>
            <a:blip r:embed="rId61" cstate="print"/>
            <a:stretch>
              <a:fillRect/>
            </a:stretch>
          </p:blipFill>
          <p:spPr>
            <a:xfrm>
              <a:off x="1380744" y="1641348"/>
              <a:ext cx="477012" cy="251459"/>
            </a:xfrm>
            <a:prstGeom prst="rect">
              <a:avLst/>
            </a:prstGeom>
          </p:spPr>
        </p:pic>
        <p:pic>
          <p:nvPicPr>
            <p:cNvPr id="79" name="object 79"/>
            <p:cNvPicPr/>
            <p:nvPr/>
          </p:nvPicPr>
          <p:blipFill>
            <a:blip r:embed="rId17" cstate="print"/>
            <a:stretch>
              <a:fillRect/>
            </a:stretch>
          </p:blipFill>
          <p:spPr>
            <a:xfrm>
              <a:off x="1650492" y="1641348"/>
              <a:ext cx="245363" cy="251459"/>
            </a:xfrm>
            <a:prstGeom prst="rect">
              <a:avLst/>
            </a:prstGeom>
          </p:spPr>
        </p:pic>
        <p:pic>
          <p:nvPicPr>
            <p:cNvPr id="80" name="object 80"/>
            <p:cNvPicPr/>
            <p:nvPr/>
          </p:nvPicPr>
          <p:blipFill>
            <a:blip r:embed="rId62" cstate="print"/>
            <a:stretch>
              <a:fillRect/>
            </a:stretch>
          </p:blipFill>
          <p:spPr>
            <a:xfrm>
              <a:off x="1748028" y="1641348"/>
              <a:ext cx="502919" cy="251459"/>
            </a:xfrm>
            <a:prstGeom prst="rect">
              <a:avLst/>
            </a:prstGeom>
          </p:spPr>
        </p:pic>
        <p:pic>
          <p:nvPicPr>
            <p:cNvPr id="81" name="object 81"/>
            <p:cNvPicPr/>
            <p:nvPr/>
          </p:nvPicPr>
          <p:blipFill>
            <a:blip r:embed="rId42" cstate="print"/>
            <a:stretch>
              <a:fillRect/>
            </a:stretch>
          </p:blipFill>
          <p:spPr>
            <a:xfrm>
              <a:off x="2103120" y="1641348"/>
              <a:ext cx="384048" cy="251459"/>
            </a:xfrm>
            <a:prstGeom prst="rect">
              <a:avLst/>
            </a:prstGeom>
          </p:spPr>
        </p:pic>
        <p:pic>
          <p:nvPicPr>
            <p:cNvPr id="82" name="object 82"/>
            <p:cNvPicPr/>
            <p:nvPr/>
          </p:nvPicPr>
          <p:blipFill>
            <a:blip r:embed="rId4" cstate="print"/>
            <a:stretch>
              <a:fillRect/>
            </a:stretch>
          </p:blipFill>
          <p:spPr>
            <a:xfrm>
              <a:off x="2339340" y="1641348"/>
              <a:ext cx="409955" cy="251459"/>
            </a:xfrm>
            <a:prstGeom prst="rect">
              <a:avLst/>
            </a:prstGeom>
          </p:spPr>
        </p:pic>
        <p:pic>
          <p:nvPicPr>
            <p:cNvPr id="83" name="object 83"/>
            <p:cNvPicPr/>
            <p:nvPr/>
          </p:nvPicPr>
          <p:blipFill>
            <a:blip r:embed="rId63" cstate="print"/>
            <a:stretch>
              <a:fillRect/>
            </a:stretch>
          </p:blipFill>
          <p:spPr>
            <a:xfrm>
              <a:off x="2601467" y="1641348"/>
              <a:ext cx="662939" cy="251459"/>
            </a:xfrm>
            <a:prstGeom prst="rect">
              <a:avLst/>
            </a:prstGeom>
          </p:spPr>
        </p:pic>
        <p:pic>
          <p:nvPicPr>
            <p:cNvPr id="84" name="object 84"/>
            <p:cNvPicPr/>
            <p:nvPr/>
          </p:nvPicPr>
          <p:blipFill>
            <a:blip r:embed="rId45" cstate="print"/>
            <a:stretch>
              <a:fillRect/>
            </a:stretch>
          </p:blipFill>
          <p:spPr>
            <a:xfrm>
              <a:off x="3118104" y="1641348"/>
              <a:ext cx="478536" cy="251459"/>
            </a:xfrm>
            <a:prstGeom prst="rect">
              <a:avLst/>
            </a:prstGeom>
          </p:spPr>
        </p:pic>
        <p:pic>
          <p:nvPicPr>
            <p:cNvPr id="85" name="object 85"/>
            <p:cNvPicPr/>
            <p:nvPr/>
          </p:nvPicPr>
          <p:blipFill>
            <a:blip r:embed="rId13" cstate="print"/>
            <a:stretch>
              <a:fillRect/>
            </a:stretch>
          </p:blipFill>
          <p:spPr>
            <a:xfrm>
              <a:off x="3448812" y="1641348"/>
              <a:ext cx="326136" cy="251459"/>
            </a:xfrm>
            <a:prstGeom prst="rect">
              <a:avLst/>
            </a:prstGeom>
          </p:spPr>
        </p:pic>
        <p:pic>
          <p:nvPicPr>
            <p:cNvPr id="86" name="object 86"/>
            <p:cNvPicPr/>
            <p:nvPr/>
          </p:nvPicPr>
          <p:blipFill>
            <a:blip r:embed="rId64" cstate="print"/>
            <a:stretch>
              <a:fillRect/>
            </a:stretch>
          </p:blipFill>
          <p:spPr>
            <a:xfrm>
              <a:off x="3627120" y="1641348"/>
              <a:ext cx="434339" cy="251459"/>
            </a:xfrm>
            <a:prstGeom prst="rect">
              <a:avLst/>
            </a:prstGeom>
          </p:spPr>
        </p:pic>
        <p:pic>
          <p:nvPicPr>
            <p:cNvPr id="87" name="object 87"/>
            <p:cNvPicPr/>
            <p:nvPr/>
          </p:nvPicPr>
          <p:blipFill>
            <a:blip r:embed="rId15" cstate="print"/>
            <a:stretch>
              <a:fillRect/>
            </a:stretch>
          </p:blipFill>
          <p:spPr>
            <a:xfrm>
              <a:off x="3913632" y="1641348"/>
              <a:ext cx="393191" cy="251459"/>
            </a:xfrm>
            <a:prstGeom prst="rect">
              <a:avLst/>
            </a:prstGeom>
          </p:spPr>
        </p:pic>
        <p:pic>
          <p:nvPicPr>
            <p:cNvPr id="88" name="object 88"/>
            <p:cNvPicPr/>
            <p:nvPr/>
          </p:nvPicPr>
          <p:blipFill>
            <a:blip r:embed="rId57" cstate="print"/>
            <a:stretch>
              <a:fillRect/>
            </a:stretch>
          </p:blipFill>
          <p:spPr>
            <a:xfrm>
              <a:off x="76200" y="1824228"/>
              <a:ext cx="428244" cy="251459"/>
            </a:xfrm>
            <a:prstGeom prst="rect">
              <a:avLst/>
            </a:prstGeom>
          </p:spPr>
        </p:pic>
        <p:pic>
          <p:nvPicPr>
            <p:cNvPr id="89" name="object 89"/>
            <p:cNvPicPr/>
            <p:nvPr/>
          </p:nvPicPr>
          <p:blipFill>
            <a:blip r:embed="rId65" cstate="print"/>
            <a:stretch>
              <a:fillRect/>
            </a:stretch>
          </p:blipFill>
          <p:spPr>
            <a:xfrm>
              <a:off x="348996" y="1824228"/>
              <a:ext cx="502919" cy="251459"/>
            </a:xfrm>
            <a:prstGeom prst="rect">
              <a:avLst/>
            </a:prstGeom>
          </p:spPr>
        </p:pic>
        <p:pic>
          <p:nvPicPr>
            <p:cNvPr id="90" name="object 90"/>
            <p:cNvPicPr/>
            <p:nvPr/>
          </p:nvPicPr>
          <p:blipFill>
            <a:blip r:embed="rId15" cstate="print"/>
            <a:stretch>
              <a:fillRect/>
            </a:stretch>
          </p:blipFill>
          <p:spPr>
            <a:xfrm>
              <a:off x="694944" y="1824228"/>
              <a:ext cx="393192" cy="251459"/>
            </a:xfrm>
            <a:prstGeom prst="rect">
              <a:avLst/>
            </a:prstGeom>
          </p:spPr>
        </p:pic>
        <p:pic>
          <p:nvPicPr>
            <p:cNvPr id="91" name="object 91"/>
            <p:cNvPicPr/>
            <p:nvPr/>
          </p:nvPicPr>
          <p:blipFill>
            <a:blip r:embed="rId10" cstate="print"/>
            <a:stretch>
              <a:fillRect/>
            </a:stretch>
          </p:blipFill>
          <p:spPr>
            <a:xfrm>
              <a:off x="932688" y="1824228"/>
              <a:ext cx="519683" cy="251459"/>
            </a:xfrm>
            <a:prstGeom prst="rect">
              <a:avLst/>
            </a:prstGeom>
          </p:spPr>
        </p:pic>
        <p:pic>
          <p:nvPicPr>
            <p:cNvPr id="92" name="object 92"/>
            <p:cNvPicPr/>
            <p:nvPr/>
          </p:nvPicPr>
          <p:blipFill>
            <a:blip r:embed="rId66" cstate="print"/>
            <a:stretch>
              <a:fillRect/>
            </a:stretch>
          </p:blipFill>
          <p:spPr>
            <a:xfrm>
              <a:off x="1296924" y="1824228"/>
              <a:ext cx="425195" cy="251459"/>
            </a:xfrm>
            <a:prstGeom prst="rect">
              <a:avLst/>
            </a:prstGeom>
          </p:spPr>
        </p:pic>
        <p:pic>
          <p:nvPicPr>
            <p:cNvPr id="93" name="object 93"/>
            <p:cNvPicPr/>
            <p:nvPr/>
          </p:nvPicPr>
          <p:blipFill>
            <a:blip r:embed="rId67" cstate="print"/>
            <a:stretch>
              <a:fillRect/>
            </a:stretch>
          </p:blipFill>
          <p:spPr>
            <a:xfrm>
              <a:off x="1565148" y="1824228"/>
              <a:ext cx="495300" cy="251459"/>
            </a:xfrm>
            <a:prstGeom prst="rect">
              <a:avLst/>
            </a:prstGeom>
          </p:spPr>
        </p:pic>
        <p:pic>
          <p:nvPicPr>
            <p:cNvPr id="94" name="object 94"/>
            <p:cNvPicPr/>
            <p:nvPr/>
          </p:nvPicPr>
          <p:blipFill>
            <a:blip r:embed="rId53" cstate="print"/>
            <a:stretch>
              <a:fillRect/>
            </a:stretch>
          </p:blipFill>
          <p:spPr>
            <a:xfrm>
              <a:off x="1905000" y="1824228"/>
              <a:ext cx="512064" cy="251459"/>
            </a:xfrm>
            <a:prstGeom prst="rect">
              <a:avLst/>
            </a:prstGeom>
          </p:spPr>
        </p:pic>
        <p:pic>
          <p:nvPicPr>
            <p:cNvPr id="95" name="object 95"/>
            <p:cNvPicPr/>
            <p:nvPr/>
          </p:nvPicPr>
          <p:blipFill>
            <a:blip r:embed="rId68" cstate="print"/>
            <a:stretch>
              <a:fillRect/>
            </a:stretch>
          </p:blipFill>
          <p:spPr>
            <a:xfrm>
              <a:off x="2209800" y="1824228"/>
              <a:ext cx="243839" cy="251459"/>
            </a:xfrm>
            <a:prstGeom prst="rect">
              <a:avLst/>
            </a:prstGeom>
          </p:spPr>
        </p:pic>
        <p:pic>
          <p:nvPicPr>
            <p:cNvPr id="96" name="object 96"/>
            <p:cNvPicPr/>
            <p:nvPr/>
          </p:nvPicPr>
          <p:blipFill>
            <a:blip r:embed="rId69" cstate="print"/>
            <a:stretch>
              <a:fillRect/>
            </a:stretch>
          </p:blipFill>
          <p:spPr>
            <a:xfrm>
              <a:off x="2298192" y="1824228"/>
              <a:ext cx="502920" cy="251459"/>
            </a:xfrm>
            <a:prstGeom prst="rect">
              <a:avLst/>
            </a:prstGeom>
          </p:spPr>
        </p:pic>
        <p:pic>
          <p:nvPicPr>
            <p:cNvPr id="97" name="object 97"/>
            <p:cNvPicPr/>
            <p:nvPr/>
          </p:nvPicPr>
          <p:blipFill>
            <a:blip r:embed="rId70" cstate="print"/>
            <a:stretch>
              <a:fillRect/>
            </a:stretch>
          </p:blipFill>
          <p:spPr>
            <a:xfrm>
              <a:off x="2644140" y="1824228"/>
              <a:ext cx="435863" cy="251459"/>
            </a:xfrm>
            <a:prstGeom prst="rect">
              <a:avLst/>
            </a:prstGeom>
          </p:spPr>
        </p:pic>
        <p:pic>
          <p:nvPicPr>
            <p:cNvPr id="98" name="object 98"/>
            <p:cNvPicPr/>
            <p:nvPr/>
          </p:nvPicPr>
          <p:blipFill>
            <a:blip r:embed="rId15" cstate="print"/>
            <a:stretch>
              <a:fillRect/>
            </a:stretch>
          </p:blipFill>
          <p:spPr>
            <a:xfrm>
              <a:off x="2923032" y="1824228"/>
              <a:ext cx="393191" cy="251459"/>
            </a:xfrm>
            <a:prstGeom prst="rect">
              <a:avLst/>
            </a:prstGeom>
          </p:spPr>
        </p:pic>
        <p:pic>
          <p:nvPicPr>
            <p:cNvPr id="99" name="object 99"/>
            <p:cNvPicPr/>
            <p:nvPr/>
          </p:nvPicPr>
          <p:blipFill>
            <a:blip r:embed="rId71" cstate="print"/>
            <a:stretch>
              <a:fillRect/>
            </a:stretch>
          </p:blipFill>
          <p:spPr>
            <a:xfrm>
              <a:off x="3160776" y="1824228"/>
              <a:ext cx="426720" cy="251459"/>
            </a:xfrm>
            <a:prstGeom prst="rect">
              <a:avLst/>
            </a:prstGeom>
          </p:spPr>
        </p:pic>
        <p:pic>
          <p:nvPicPr>
            <p:cNvPr id="100" name="object 100"/>
            <p:cNvPicPr/>
            <p:nvPr/>
          </p:nvPicPr>
          <p:blipFill>
            <a:blip r:embed="rId58" cstate="print"/>
            <a:stretch>
              <a:fillRect/>
            </a:stretch>
          </p:blipFill>
          <p:spPr>
            <a:xfrm>
              <a:off x="3432047" y="1824228"/>
              <a:ext cx="391667" cy="251459"/>
            </a:xfrm>
            <a:prstGeom prst="rect">
              <a:avLst/>
            </a:prstGeom>
          </p:spPr>
        </p:pic>
        <p:pic>
          <p:nvPicPr>
            <p:cNvPr id="101" name="object 101"/>
            <p:cNvPicPr/>
            <p:nvPr/>
          </p:nvPicPr>
          <p:blipFill>
            <a:blip r:embed="rId72" cstate="print"/>
            <a:stretch>
              <a:fillRect/>
            </a:stretch>
          </p:blipFill>
          <p:spPr>
            <a:xfrm>
              <a:off x="3668267" y="1824228"/>
              <a:ext cx="638555" cy="251459"/>
            </a:xfrm>
            <a:prstGeom prst="rect">
              <a:avLst/>
            </a:prstGeom>
          </p:spPr>
        </p:pic>
        <p:pic>
          <p:nvPicPr>
            <p:cNvPr id="102" name="object 102"/>
            <p:cNvPicPr/>
            <p:nvPr/>
          </p:nvPicPr>
          <p:blipFill>
            <a:blip r:embed="rId73" cstate="print"/>
            <a:stretch>
              <a:fillRect/>
            </a:stretch>
          </p:blipFill>
          <p:spPr>
            <a:xfrm>
              <a:off x="76200" y="2007108"/>
              <a:ext cx="326135" cy="251459"/>
            </a:xfrm>
            <a:prstGeom prst="rect">
              <a:avLst/>
            </a:prstGeom>
          </p:spPr>
        </p:pic>
        <p:pic>
          <p:nvPicPr>
            <p:cNvPr id="103" name="object 103"/>
            <p:cNvPicPr/>
            <p:nvPr/>
          </p:nvPicPr>
          <p:blipFill>
            <a:blip r:embed="rId15" cstate="print"/>
            <a:stretch>
              <a:fillRect/>
            </a:stretch>
          </p:blipFill>
          <p:spPr>
            <a:xfrm>
              <a:off x="231648" y="2007108"/>
              <a:ext cx="393191" cy="251459"/>
            </a:xfrm>
            <a:prstGeom prst="rect">
              <a:avLst/>
            </a:prstGeom>
          </p:spPr>
        </p:pic>
        <p:pic>
          <p:nvPicPr>
            <p:cNvPr id="104" name="object 104"/>
            <p:cNvPicPr/>
            <p:nvPr/>
          </p:nvPicPr>
          <p:blipFill>
            <a:blip r:embed="rId74" cstate="print"/>
            <a:stretch>
              <a:fillRect/>
            </a:stretch>
          </p:blipFill>
          <p:spPr>
            <a:xfrm>
              <a:off x="454152" y="2007108"/>
              <a:ext cx="644651" cy="251459"/>
            </a:xfrm>
            <a:prstGeom prst="rect">
              <a:avLst/>
            </a:prstGeom>
          </p:spPr>
        </p:pic>
        <p:pic>
          <p:nvPicPr>
            <p:cNvPr id="105" name="object 105"/>
            <p:cNvPicPr/>
            <p:nvPr/>
          </p:nvPicPr>
          <p:blipFill>
            <a:blip r:embed="rId75" cstate="print"/>
            <a:stretch>
              <a:fillRect/>
            </a:stretch>
          </p:blipFill>
          <p:spPr>
            <a:xfrm>
              <a:off x="932688" y="2007108"/>
              <a:ext cx="527304" cy="251459"/>
            </a:xfrm>
            <a:prstGeom prst="rect">
              <a:avLst/>
            </a:prstGeom>
          </p:spPr>
        </p:pic>
        <p:pic>
          <p:nvPicPr>
            <p:cNvPr id="106" name="object 106"/>
            <p:cNvPicPr/>
            <p:nvPr/>
          </p:nvPicPr>
          <p:blipFill>
            <a:blip r:embed="rId13" cstate="print"/>
            <a:stretch>
              <a:fillRect/>
            </a:stretch>
          </p:blipFill>
          <p:spPr>
            <a:xfrm>
              <a:off x="1292352" y="2007108"/>
              <a:ext cx="326136" cy="251459"/>
            </a:xfrm>
            <a:prstGeom prst="rect">
              <a:avLst/>
            </a:prstGeom>
          </p:spPr>
        </p:pic>
        <p:pic>
          <p:nvPicPr>
            <p:cNvPr id="107" name="object 107"/>
            <p:cNvPicPr/>
            <p:nvPr/>
          </p:nvPicPr>
          <p:blipFill>
            <a:blip r:embed="rId76" cstate="print"/>
            <a:stretch>
              <a:fillRect/>
            </a:stretch>
          </p:blipFill>
          <p:spPr>
            <a:xfrm>
              <a:off x="1449324" y="2007108"/>
              <a:ext cx="435863" cy="251459"/>
            </a:xfrm>
            <a:prstGeom prst="rect">
              <a:avLst/>
            </a:prstGeom>
          </p:spPr>
        </p:pic>
        <p:pic>
          <p:nvPicPr>
            <p:cNvPr id="108" name="object 108"/>
            <p:cNvPicPr/>
            <p:nvPr/>
          </p:nvPicPr>
          <p:blipFill>
            <a:blip r:embed="rId73" cstate="print"/>
            <a:stretch>
              <a:fillRect/>
            </a:stretch>
          </p:blipFill>
          <p:spPr>
            <a:xfrm>
              <a:off x="1714500" y="2007108"/>
              <a:ext cx="326135" cy="251459"/>
            </a:xfrm>
            <a:prstGeom prst="rect">
              <a:avLst/>
            </a:prstGeom>
          </p:spPr>
        </p:pic>
        <p:pic>
          <p:nvPicPr>
            <p:cNvPr id="109" name="object 109"/>
            <p:cNvPicPr/>
            <p:nvPr/>
          </p:nvPicPr>
          <p:blipFill>
            <a:blip r:embed="rId77" cstate="print"/>
            <a:stretch>
              <a:fillRect/>
            </a:stretch>
          </p:blipFill>
          <p:spPr>
            <a:xfrm>
              <a:off x="1871472" y="2007108"/>
              <a:ext cx="579120" cy="251459"/>
            </a:xfrm>
            <a:prstGeom prst="rect">
              <a:avLst/>
            </a:prstGeom>
          </p:spPr>
        </p:pic>
        <p:pic>
          <p:nvPicPr>
            <p:cNvPr id="110" name="object 110"/>
            <p:cNvPicPr/>
            <p:nvPr/>
          </p:nvPicPr>
          <p:blipFill>
            <a:blip r:embed="rId78" cstate="print"/>
            <a:stretch>
              <a:fillRect/>
            </a:stretch>
          </p:blipFill>
          <p:spPr>
            <a:xfrm>
              <a:off x="2281428" y="2007108"/>
              <a:ext cx="464820" cy="251459"/>
            </a:xfrm>
            <a:prstGeom prst="rect">
              <a:avLst/>
            </a:prstGeom>
          </p:spPr>
        </p:pic>
        <p:pic>
          <p:nvPicPr>
            <p:cNvPr id="111" name="object 111"/>
            <p:cNvPicPr/>
            <p:nvPr/>
          </p:nvPicPr>
          <p:blipFill>
            <a:blip r:embed="rId79" cstate="print"/>
            <a:stretch>
              <a:fillRect/>
            </a:stretch>
          </p:blipFill>
          <p:spPr>
            <a:xfrm>
              <a:off x="2581656" y="2007108"/>
              <a:ext cx="493775" cy="251459"/>
            </a:xfrm>
            <a:prstGeom prst="rect">
              <a:avLst/>
            </a:prstGeom>
          </p:spPr>
        </p:pic>
        <p:pic>
          <p:nvPicPr>
            <p:cNvPr id="112" name="object 112"/>
            <p:cNvPicPr/>
            <p:nvPr/>
          </p:nvPicPr>
          <p:blipFill>
            <a:blip r:embed="rId80" cstate="print"/>
            <a:stretch>
              <a:fillRect/>
            </a:stretch>
          </p:blipFill>
          <p:spPr>
            <a:xfrm>
              <a:off x="2906267" y="2007108"/>
              <a:ext cx="493775" cy="251459"/>
            </a:xfrm>
            <a:prstGeom prst="rect">
              <a:avLst/>
            </a:prstGeom>
          </p:spPr>
        </p:pic>
        <p:pic>
          <p:nvPicPr>
            <p:cNvPr id="113" name="object 113"/>
            <p:cNvPicPr/>
            <p:nvPr/>
          </p:nvPicPr>
          <p:blipFill>
            <a:blip r:embed="rId81" cstate="print"/>
            <a:stretch>
              <a:fillRect/>
            </a:stretch>
          </p:blipFill>
          <p:spPr>
            <a:xfrm>
              <a:off x="3232404" y="2007108"/>
              <a:ext cx="644651" cy="251459"/>
            </a:xfrm>
            <a:prstGeom prst="rect">
              <a:avLst/>
            </a:prstGeom>
          </p:spPr>
        </p:pic>
        <p:pic>
          <p:nvPicPr>
            <p:cNvPr id="114" name="object 114"/>
            <p:cNvPicPr/>
            <p:nvPr/>
          </p:nvPicPr>
          <p:blipFill>
            <a:blip r:embed="rId17" cstate="print"/>
            <a:stretch>
              <a:fillRect/>
            </a:stretch>
          </p:blipFill>
          <p:spPr>
            <a:xfrm>
              <a:off x="3669791" y="2007108"/>
              <a:ext cx="245363" cy="251459"/>
            </a:xfrm>
            <a:prstGeom prst="rect">
              <a:avLst/>
            </a:prstGeom>
          </p:spPr>
        </p:pic>
      </p:grpSp>
      <p:sp>
        <p:nvSpPr>
          <p:cNvPr id="115" name="object 115"/>
          <p:cNvSpPr txBox="1"/>
          <p:nvPr/>
        </p:nvSpPr>
        <p:spPr>
          <a:xfrm>
            <a:off x="159766" y="576199"/>
            <a:ext cx="4098925" cy="1671320"/>
          </a:xfrm>
          <a:prstGeom prst="rect">
            <a:avLst/>
          </a:prstGeom>
        </p:spPr>
        <p:txBody>
          <a:bodyPr vert="horz" wrap="square" lIns="0" tIns="12700" rIns="0" bIns="0" rtlCol="0">
            <a:spAutoFit/>
          </a:bodyPr>
          <a:lstStyle/>
          <a:p>
            <a:pPr marL="12700" marR="5080" algn="just">
              <a:lnSpc>
                <a:spcPct val="100000"/>
              </a:lnSpc>
              <a:spcBef>
                <a:spcPts val="100"/>
              </a:spcBef>
            </a:pPr>
            <a:r>
              <a:rPr sz="1200" spc="-45" dirty="0">
                <a:latin typeface="Times New Roman"/>
                <a:cs typeface="Times New Roman"/>
              </a:rPr>
              <a:t>We </a:t>
            </a:r>
            <a:r>
              <a:rPr sz="1200" spc="-5" dirty="0">
                <a:latin typeface="Times New Roman"/>
                <a:cs typeface="Times New Roman"/>
              </a:rPr>
              <a:t>can use </a:t>
            </a:r>
            <a:r>
              <a:rPr sz="1200" dirty="0">
                <a:latin typeface="Times New Roman"/>
                <a:cs typeface="Times New Roman"/>
              </a:rPr>
              <a:t>the </a:t>
            </a:r>
            <a:r>
              <a:rPr sz="1200" spc="-5" dirty="0">
                <a:latin typeface="Times New Roman"/>
                <a:cs typeface="Times New Roman"/>
              </a:rPr>
              <a:t>reversing characteristic </a:t>
            </a:r>
            <a:r>
              <a:rPr sz="1200" dirty="0">
                <a:latin typeface="Times New Roman"/>
                <a:cs typeface="Times New Roman"/>
              </a:rPr>
              <a:t>of a </a:t>
            </a:r>
            <a:r>
              <a:rPr sz="1200" spc="-5" dirty="0">
                <a:latin typeface="Times New Roman"/>
                <a:cs typeface="Times New Roman"/>
              </a:rPr>
              <a:t>stack (LIFO structure)  </a:t>
            </a:r>
            <a:r>
              <a:rPr sz="1200" dirty="0">
                <a:latin typeface="Times New Roman"/>
                <a:cs typeface="Times New Roman"/>
              </a:rPr>
              <a:t>to solve the</a:t>
            </a:r>
            <a:r>
              <a:rPr sz="1200" spc="-40" dirty="0">
                <a:latin typeface="Times New Roman"/>
                <a:cs typeface="Times New Roman"/>
              </a:rPr>
              <a:t> </a:t>
            </a:r>
            <a:r>
              <a:rPr sz="1200" spc="-5" dirty="0">
                <a:latin typeface="Times New Roman"/>
                <a:cs typeface="Times New Roman"/>
              </a:rPr>
              <a:t>problem.</a:t>
            </a:r>
            <a:endParaRPr sz="1200">
              <a:latin typeface="Times New Roman"/>
              <a:cs typeface="Times New Roman"/>
            </a:endParaRPr>
          </a:p>
          <a:p>
            <a:pPr marL="12700" marR="52705" algn="just">
              <a:lnSpc>
                <a:spcPct val="100000"/>
              </a:lnSpc>
            </a:pPr>
            <a:r>
              <a:rPr sz="1200" b="1" u="sng" spc="-5" dirty="0">
                <a:uFill>
                  <a:solidFill>
                    <a:srgbClr val="000000"/>
                  </a:solidFill>
                </a:uFill>
                <a:latin typeface="Times New Roman"/>
                <a:cs typeface="Times New Roman"/>
              </a:rPr>
              <a:t>Algorithm </a:t>
            </a:r>
            <a:r>
              <a:rPr sz="1200" b="1" u="sng" dirty="0">
                <a:uFill>
                  <a:solidFill>
                    <a:srgbClr val="000000"/>
                  </a:solidFill>
                </a:uFill>
                <a:latin typeface="Times New Roman"/>
                <a:cs typeface="Times New Roman"/>
              </a:rPr>
              <a:t>12.1 shows </a:t>
            </a:r>
            <a:r>
              <a:rPr sz="1200" b="1" u="sng" spc="-5" dirty="0">
                <a:uFill>
                  <a:solidFill>
                    <a:srgbClr val="000000"/>
                  </a:solidFill>
                </a:uFill>
                <a:latin typeface="Times New Roman"/>
                <a:cs typeface="Times New Roman"/>
              </a:rPr>
              <a:t>the pseudocode to convert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decimal </a:t>
            </a:r>
            <a:r>
              <a:rPr sz="1200" b="1" spc="-5" dirty="0">
                <a:latin typeface="Times New Roman"/>
                <a:cs typeface="Times New Roman"/>
              </a:rPr>
              <a:t> </a:t>
            </a:r>
            <a:r>
              <a:rPr sz="1200" b="1" u="sng" spc="-5" dirty="0">
                <a:uFill>
                  <a:solidFill>
                    <a:srgbClr val="000000"/>
                  </a:solidFill>
                </a:uFill>
                <a:latin typeface="Times New Roman"/>
                <a:cs typeface="Times New Roman"/>
              </a:rPr>
              <a:t>integer to binary and print the result</a:t>
            </a:r>
            <a:r>
              <a:rPr sz="1200" spc="-5" dirty="0">
                <a:latin typeface="Times New Roman"/>
                <a:cs typeface="Times New Roman"/>
              </a:rPr>
              <a:t>. </a:t>
            </a:r>
            <a:r>
              <a:rPr sz="1200" spc="-45" dirty="0">
                <a:latin typeface="Times New Roman"/>
                <a:cs typeface="Times New Roman"/>
              </a:rPr>
              <a:t>We </a:t>
            </a:r>
            <a:r>
              <a:rPr sz="1200" spc="-5" dirty="0">
                <a:latin typeface="Times New Roman"/>
                <a:cs typeface="Times New Roman"/>
              </a:rPr>
              <a:t>create an </a:t>
            </a:r>
            <a:r>
              <a:rPr sz="1200" dirty="0">
                <a:latin typeface="Times New Roman"/>
                <a:cs typeface="Times New Roman"/>
              </a:rPr>
              <a:t>empty stack  </a:t>
            </a:r>
            <a:r>
              <a:rPr sz="1200" spc="-5" dirty="0">
                <a:latin typeface="Times New Roman"/>
                <a:cs typeface="Times New Roman"/>
              </a:rPr>
              <a:t>first. Then we use </a:t>
            </a:r>
            <a:r>
              <a:rPr sz="1200" dirty="0">
                <a:latin typeface="Times New Roman"/>
                <a:cs typeface="Times New Roman"/>
              </a:rPr>
              <a:t>a while loop to </a:t>
            </a:r>
            <a:r>
              <a:rPr sz="1200" spc="-5" dirty="0">
                <a:latin typeface="Times New Roman"/>
                <a:cs typeface="Times New Roman"/>
              </a:rPr>
              <a:t>create </a:t>
            </a:r>
            <a:r>
              <a:rPr sz="1200" dirty="0">
                <a:latin typeface="Times New Roman"/>
                <a:cs typeface="Times New Roman"/>
              </a:rPr>
              <a:t>the </a:t>
            </a:r>
            <a:r>
              <a:rPr sz="1200" spc="-5" dirty="0">
                <a:latin typeface="Times New Roman"/>
                <a:cs typeface="Times New Roman"/>
              </a:rPr>
              <a:t>bits, </a:t>
            </a:r>
            <a:r>
              <a:rPr sz="1200" dirty="0">
                <a:latin typeface="Times New Roman"/>
                <a:cs typeface="Times New Roman"/>
              </a:rPr>
              <a:t>but </a:t>
            </a:r>
            <a:r>
              <a:rPr sz="1200" spc="-5" dirty="0">
                <a:latin typeface="Times New Roman"/>
                <a:cs typeface="Times New Roman"/>
              </a:rPr>
              <a:t>instead </a:t>
            </a:r>
            <a:r>
              <a:rPr sz="1200" dirty="0">
                <a:latin typeface="Times New Roman"/>
                <a:cs typeface="Times New Roman"/>
              </a:rPr>
              <a:t>of  </a:t>
            </a:r>
            <a:r>
              <a:rPr sz="1200" spc="-5" dirty="0">
                <a:latin typeface="Times New Roman"/>
                <a:cs typeface="Times New Roman"/>
              </a:rPr>
              <a:t>printing them, we </a:t>
            </a:r>
            <a:r>
              <a:rPr sz="1200" dirty="0">
                <a:latin typeface="Times New Roman"/>
                <a:cs typeface="Times New Roman"/>
              </a:rPr>
              <a:t>push them into the </a:t>
            </a:r>
            <a:r>
              <a:rPr sz="1200" spc="-5" dirty="0">
                <a:latin typeface="Times New Roman"/>
                <a:cs typeface="Times New Roman"/>
              </a:rPr>
              <a:t>stack. When all </a:t>
            </a:r>
            <a:r>
              <a:rPr sz="1200" dirty="0">
                <a:latin typeface="Times New Roman"/>
                <a:cs typeface="Times New Roman"/>
              </a:rPr>
              <a:t>bits </a:t>
            </a:r>
            <a:r>
              <a:rPr sz="1200" spc="-5" dirty="0">
                <a:latin typeface="Times New Roman"/>
                <a:cs typeface="Times New Roman"/>
              </a:rPr>
              <a:t>are  created, we exit </a:t>
            </a:r>
            <a:r>
              <a:rPr sz="1200" dirty="0">
                <a:latin typeface="Times New Roman"/>
                <a:cs typeface="Times New Roman"/>
              </a:rPr>
              <a:t>the </a:t>
            </a:r>
            <a:r>
              <a:rPr sz="1200" spc="-5" dirty="0">
                <a:latin typeface="Times New Roman"/>
                <a:cs typeface="Times New Roman"/>
              </a:rPr>
              <a:t>loop. Now we use another </a:t>
            </a:r>
            <a:r>
              <a:rPr sz="1200" dirty="0">
                <a:latin typeface="Times New Roman"/>
                <a:cs typeface="Times New Roman"/>
              </a:rPr>
              <a:t>loop to pop the  bits </a:t>
            </a:r>
            <a:r>
              <a:rPr sz="1200" spc="-5" dirty="0">
                <a:latin typeface="Times New Roman"/>
                <a:cs typeface="Times New Roman"/>
              </a:rPr>
              <a:t>from </a:t>
            </a:r>
            <a:r>
              <a:rPr sz="1200" dirty="0">
                <a:latin typeface="Times New Roman"/>
                <a:cs typeface="Times New Roman"/>
              </a:rPr>
              <a:t>the </a:t>
            </a:r>
            <a:r>
              <a:rPr sz="1200" spc="-5" dirty="0">
                <a:latin typeface="Times New Roman"/>
                <a:cs typeface="Times New Roman"/>
              </a:rPr>
              <a:t>stack and print </a:t>
            </a:r>
            <a:r>
              <a:rPr sz="1200" dirty="0">
                <a:latin typeface="Times New Roman"/>
                <a:cs typeface="Times New Roman"/>
              </a:rPr>
              <a:t>them. Note that the bits </a:t>
            </a:r>
            <a:r>
              <a:rPr sz="1200" spc="-5" dirty="0">
                <a:latin typeface="Times New Roman"/>
                <a:cs typeface="Times New Roman"/>
              </a:rPr>
              <a:t>are printed  </a:t>
            </a:r>
            <a:r>
              <a:rPr sz="1200" dirty="0">
                <a:latin typeface="Times New Roman"/>
                <a:cs typeface="Times New Roman"/>
              </a:rPr>
              <a:t>in the </a:t>
            </a:r>
            <a:r>
              <a:rPr sz="1200" spc="-5" dirty="0">
                <a:latin typeface="Times New Roman"/>
                <a:cs typeface="Times New Roman"/>
              </a:rPr>
              <a:t>reverse order </a:t>
            </a:r>
            <a:r>
              <a:rPr sz="1200" dirty="0">
                <a:latin typeface="Times New Roman"/>
                <a:cs typeface="Times New Roman"/>
              </a:rPr>
              <a:t>to that in </a:t>
            </a:r>
            <a:r>
              <a:rPr sz="1200" spc="-5" dirty="0">
                <a:latin typeface="Times New Roman"/>
                <a:cs typeface="Times New Roman"/>
              </a:rPr>
              <a:t>which </a:t>
            </a:r>
            <a:r>
              <a:rPr sz="1200" dirty="0">
                <a:latin typeface="Times New Roman"/>
                <a:cs typeface="Times New Roman"/>
              </a:rPr>
              <a:t>they </a:t>
            </a:r>
            <a:r>
              <a:rPr sz="1200" spc="-5" dirty="0">
                <a:latin typeface="Times New Roman"/>
                <a:cs typeface="Times New Roman"/>
              </a:rPr>
              <a:t>have been created.</a:t>
            </a:r>
            <a:endParaRPr sz="1200">
              <a:latin typeface="Times New Roman"/>
              <a:cs typeface="Times New Roman"/>
            </a:endParaRPr>
          </a:p>
        </p:txBody>
      </p:sp>
      <p:pic>
        <p:nvPicPr>
          <p:cNvPr id="116" name="object 116"/>
          <p:cNvPicPr/>
          <p:nvPr/>
        </p:nvPicPr>
        <p:blipFill>
          <a:blip r:embed="rId82" cstate="print"/>
          <a:stretch>
            <a:fillRect/>
          </a:stretch>
        </p:blipFill>
        <p:spPr>
          <a:xfrm>
            <a:off x="990600" y="50292"/>
            <a:ext cx="943356" cy="251459"/>
          </a:xfrm>
          <a:prstGeom prst="rect">
            <a:avLst/>
          </a:prstGeom>
        </p:spPr>
      </p:pic>
      <p:sp>
        <p:nvSpPr>
          <p:cNvPr id="117" name="object 117"/>
          <p:cNvSpPr txBox="1"/>
          <p:nvPr/>
        </p:nvSpPr>
        <p:spPr>
          <a:xfrm>
            <a:off x="1074547" y="82042"/>
            <a:ext cx="762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(Continued)</a:t>
            </a:r>
            <a:endParaRPr sz="1200">
              <a:latin typeface="Times New Roman"/>
              <a:cs typeface="Times New Roman"/>
            </a:endParaRPr>
          </a:p>
        </p:txBody>
      </p:sp>
      <p:sp>
        <p:nvSpPr>
          <p:cNvPr id="118" name="object 11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12.20</a:t>
            </a:r>
            <a:endParaRPr sz="600">
              <a:latin typeface="Arial"/>
              <a:cs typeface="Arial"/>
            </a:endParaRPr>
          </a:p>
        </p:txBody>
      </p:sp>
      <p:grpSp>
        <p:nvGrpSpPr>
          <p:cNvPr id="3" name="object 3"/>
          <p:cNvGrpSpPr/>
          <p:nvPr/>
        </p:nvGrpSpPr>
        <p:grpSpPr>
          <a:xfrm>
            <a:off x="126492" y="4670"/>
            <a:ext cx="4325620" cy="3272154"/>
            <a:chOff x="126492" y="4670"/>
            <a:chExt cx="4325620" cy="3272154"/>
          </a:xfrm>
        </p:grpSpPr>
        <p:pic>
          <p:nvPicPr>
            <p:cNvPr id="4" name="object 4"/>
            <p:cNvPicPr/>
            <p:nvPr/>
          </p:nvPicPr>
          <p:blipFill>
            <a:blip r:embed="rId2" cstate="print"/>
            <a:stretch>
              <a:fillRect/>
            </a:stretch>
          </p:blipFill>
          <p:spPr>
            <a:xfrm>
              <a:off x="178320" y="4670"/>
              <a:ext cx="4237530" cy="2343817"/>
            </a:xfrm>
            <a:prstGeom prst="rect">
              <a:avLst/>
            </a:prstGeom>
          </p:spPr>
        </p:pic>
        <p:pic>
          <p:nvPicPr>
            <p:cNvPr id="5" name="object 5"/>
            <p:cNvPicPr/>
            <p:nvPr/>
          </p:nvPicPr>
          <p:blipFill>
            <a:blip r:embed="rId3" cstate="print"/>
            <a:stretch>
              <a:fillRect/>
            </a:stretch>
          </p:blipFill>
          <p:spPr>
            <a:xfrm>
              <a:off x="126492" y="2324145"/>
              <a:ext cx="4325393" cy="952518"/>
            </a:xfrm>
            <a:prstGeom prst="rect">
              <a:avLst/>
            </a:prstGeom>
          </p:spPr>
        </p:pic>
      </p:grpSp>
      <p:sp>
        <p:nvSpPr>
          <p:cNvPr id="6" name="object 6"/>
          <p:cNvSpPr txBox="1"/>
          <p:nvPr/>
        </p:nvSpPr>
        <p:spPr>
          <a:xfrm>
            <a:off x="1607947" y="1414716"/>
            <a:ext cx="2512695" cy="239395"/>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3333CC"/>
                </a:solidFill>
                <a:latin typeface="Times New Roman"/>
                <a:cs typeface="Times New Roman"/>
              </a:rPr>
              <a:t>//conversion </a:t>
            </a:r>
            <a:r>
              <a:rPr sz="1400" b="1" dirty="0">
                <a:solidFill>
                  <a:srgbClr val="3333CC"/>
                </a:solidFill>
                <a:latin typeface="Times New Roman"/>
                <a:cs typeface="Times New Roman"/>
              </a:rPr>
              <a:t>of </a:t>
            </a:r>
            <a:r>
              <a:rPr sz="1400" b="1" spc="-5" dirty="0">
                <a:solidFill>
                  <a:srgbClr val="3333CC"/>
                </a:solidFill>
                <a:latin typeface="Times New Roman"/>
                <a:cs typeface="Times New Roman"/>
              </a:rPr>
              <a:t>decimal </a:t>
            </a:r>
            <a:r>
              <a:rPr sz="1400" b="1" dirty="0">
                <a:solidFill>
                  <a:srgbClr val="3333CC"/>
                </a:solidFill>
                <a:latin typeface="Times New Roman"/>
                <a:cs typeface="Times New Roman"/>
              </a:rPr>
              <a:t>to</a:t>
            </a:r>
            <a:r>
              <a:rPr sz="1400" b="1" spc="-70" dirty="0">
                <a:solidFill>
                  <a:srgbClr val="3333CC"/>
                </a:solidFill>
                <a:latin typeface="Times New Roman"/>
                <a:cs typeface="Times New Roman"/>
              </a:rPr>
              <a:t> </a:t>
            </a:r>
            <a:r>
              <a:rPr sz="1400" b="1" dirty="0">
                <a:solidFill>
                  <a:srgbClr val="3333CC"/>
                </a:solidFill>
                <a:latin typeface="Times New Roman"/>
                <a:cs typeface="Times New Roman"/>
              </a:rPr>
              <a:t>binary</a:t>
            </a:r>
            <a:endParaRPr sz="1400">
              <a:latin typeface="Times New Roman"/>
              <a:cs typeface="Times New Roman"/>
            </a:endParaRPr>
          </a:p>
        </p:txBody>
      </p:sp>
      <p:sp>
        <p:nvSpPr>
          <p:cNvPr id="7" name="object 7"/>
          <p:cNvSpPr txBox="1"/>
          <p:nvPr/>
        </p:nvSpPr>
        <p:spPr>
          <a:xfrm>
            <a:off x="1722247" y="2253297"/>
            <a:ext cx="150495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3333CC"/>
                </a:solidFill>
                <a:latin typeface="Times New Roman"/>
                <a:cs typeface="Times New Roman"/>
              </a:rPr>
              <a:t>// output the</a:t>
            </a:r>
            <a:r>
              <a:rPr sz="1400" b="1" spc="-100" dirty="0">
                <a:solidFill>
                  <a:srgbClr val="3333CC"/>
                </a:solidFill>
                <a:latin typeface="Times New Roman"/>
                <a:cs typeface="Times New Roman"/>
              </a:rPr>
              <a:t> </a:t>
            </a:r>
            <a:r>
              <a:rPr sz="1400" b="1" dirty="0">
                <a:solidFill>
                  <a:srgbClr val="3333CC"/>
                </a:solidFill>
                <a:latin typeface="Times New Roman"/>
                <a:cs typeface="Times New Roman"/>
              </a:rPr>
              <a:t>binary</a:t>
            </a:r>
            <a:endParaRPr sz="1400">
              <a:latin typeface="Times New Roman"/>
              <a:cs typeface="Times New Roman"/>
            </a:endParaRPr>
          </a:p>
        </p:txBody>
      </p:sp>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566" y="80518"/>
            <a:ext cx="141478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Pairing data</a:t>
            </a:r>
            <a:r>
              <a:rPr b="1" spc="-125" dirty="0">
                <a:solidFill>
                  <a:srgbClr val="660066"/>
                </a:solidFill>
                <a:latin typeface="Times New Roman"/>
                <a:cs typeface="Times New Roman"/>
              </a:rPr>
              <a:t> </a:t>
            </a:r>
            <a:r>
              <a:rPr b="1" spc="-5" dirty="0">
                <a:solidFill>
                  <a:srgbClr val="660066"/>
                </a:solidFill>
                <a:latin typeface="Times New Roman"/>
                <a:cs typeface="Times New Roman"/>
              </a:rPr>
              <a:t>items</a:t>
            </a:r>
          </a:p>
        </p:txBody>
      </p:sp>
      <p:pic>
        <p:nvPicPr>
          <p:cNvPr id="3" name="object 3"/>
          <p:cNvPicPr/>
          <p:nvPr/>
        </p:nvPicPr>
        <p:blipFill>
          <a:blip r:embed="rId2" cstate="print"/>
          <a:stretch>
            <a:fillRect/>
          </a:stretch>
        </p:blipFill>
        <p:spPr>
          <a:xfrm>
            <a:off x="240792" y="1409701"/>
            <a:ext cx="3982642" cy="342898"/>
          </a:xfrm>
          <a:prstGeom prst="rect">
            <a:avLst/>
          </a:prstGeom>
        </p:spPr>
      </p:pic>
      <p:sp>
        <p:nvSpPr>
          <p:cNvPr id="4" name="object 4"/>
          <p:cNvSpPr txBox="1"/>
          <p:nvPr/>
        </p:nvSpPr>
        <p:spPr>
          <a:xfrm>
            <a:off x="83566" y="353695"/>
            <a:ext cx="4395470" cy="2283460"/>
          </a:xfrm>
          <a:prstGeom prst="rect">
            <a:avLst/>
          </a:prstGeom>
        </p:spPr>
        <p:txBody>
          <a:bodyPr vert="horz" wrap="square" lIns="0" tIns="12700" rIns="0" bIns="0" rtlCol="0">
            <a:spAutoFit/>
          </a:bodyPr>
          <a:lstStyle/>
          <a:p>
            <a:pPr marL="12700" marR="5715" algn="just">
              <a:lnSpc>
                <a:spcPct val="100000"/>
              </a:lnSpc>
              <a:spcBef>
                <a:spcPts val="100"/>
              </a:spcBef>
            </a:pPr>
            <a:r>
              <a:rPr sz="1400" spc="-60" dirty="0">
                <a:latin typeface="Times New Roman"/>
                <a:cs typeface="Times New Roman"/>
              </a:rPr>
              <a:t>We </a:t>
            </a:r>
            <a:r>
              <a:rPr sz="1400" spc="-5" dirty="0">
                <a:latin typeface="Times New Roman"/>
                <a:cs typeface="Times New Roman"/>
              </a:rPr>
              <a:t>often need to </a:t>
            </a:r>
            <a:r>
              <a:rPr sz="1400" b="1" u="sng" spc="-5" dirty="0">
                <a:uFill>
                  <a:solidFill>
                    <a:srgbClr val="000000"/>
                  </a:solidFill>
                </a:uFill>
                <a:latin typeface="Times New Roman"/>
                <a:cs typeface="Times New Roman"/>
              </a:rPr>
              <a:t>pair </a:t>
            </a:r>
            <a:r>
              <a:rPr sz="1400" b="1" u="sng" spc="-10" dirty="0">
                <a:uFill>
                  <a:solidFill>
                    <a:srgbClr val="000000"/>
                  </a:solidFill>
                </a:uFill>
                <a:latin typeface="Times New Roman"/>
                <a:cs typeface="Times New Roman"/>
              </a:rPr>
              <a:t>some </a:t>
            </a:r>
            <a:r>
              <a:rPr sz="1400" b="1" u="sng" spc="-5" dirty="0">
                <a:uFill>
                  <a:solidFill>
                    <a:srgbClr val="000000"/>
                  </a:solidFill>
                </a:uFill>
                <a:latin typeface="Times New Roman"/>
                <a:cs typeface="Times New Roman"/>
              </a:rPr>
              <a:t>characters</a:t>
            </a:r>
            <a:r>
              <a:rPr sz="1400" b="1" spc="-5" dirty="0">
                <a:latin typeface="Times New Roman"/>
                <a:cs typeface="Times New Roman"/>
              </a:rPr>
              <a:t> </a:t>
            </a:r>
            <a:r>
              <a:rPr sz="1400" dirty="0">
                <a:latin typeface="Times New Roman"/>
                <a:cs typeface="Times New Roman"/>
              </a:rPr>
              <a:t>in </a:t>
            </a:r>
            <a:r>
              <a:rPr sz="1400" spc="-10" dirty="0">
                <a:latin typeface="Times New Roman"/>
                <a:cs typeface="Times New Roman"/>
              </a:rPr>
              <a:t>an </a:t>
            </a:r>
            <a:r>
              <a:rPr sz="1400" spc="-5" dirty="0">
                <a:latin typeface="Times New Roman"/>
                <a:cs typeface="Times New Roman"/>
              </a:rPr>
              <a:t>expression.  </a:t>
            </a:r>
            <a:r>
              <a:rPr sz="1400" dirty="0">
                <a:latin typeface="Times New Roman"/>
                <a:cs typeface="Times New Roman"/>
              </a:rPr>
              <a:t>For </a:t>
            </a:r>
            <a:r>
              <a:rPr sz="1400" spc="-5" dirty="0">
                <a:latin typeface="Times New Roman"/>
                <a:cs typeface="Times New Roman"/>
              </a:rPr>
              <a:t>example, </a:t>
            </a:r>
            <a:r>
              <a:rPr sz="1400" spc="-10" dirty="0">
                <a:latin typeface="Times New Roman"/>
                <a:cs typeface="Times New Roman"/>
              </a:rPr>
              <a:t>when </a:t>
            </a:r>
            <a:r>
              <a:rPr sz="1400" spc="-5" dirty="0">
                <a:latin typeface="Times New Roman"/>
                <a:cs typeface="Times New Roman"/>
              </a:rPr>
              <a:t>we write </a:t>
            </a:r>
            <a:r>
              <a:rPr sz="1400" dirty="0">
                <a:latin typeface="Times New Roman"/>
                <a:cs typeface="Times New Roman"/>
              </a:rPr>
              <a:t>a </a:t>
            </a:r>
            <a:r>
              <a:rPr sz="1400" spc="-5" dirty="0">
                <a:latin typeface="Times New Roman"/>
                <a:cs typeface="Times New Roman"/>
              </a:rPr>
              <a:t>mathematical expression </a:t>
            </a:r>
            <a:r>
              <a:rPr sz="1400" dirty="0">
                <a:latin typeface="Times New Roman"/>
                <a:cs typeface="Times New Roman"/>
              </a:rPr>
              <a:t>in a  </a:t>
            </a:r>
            <a:r>
              <a:rPr sz="1400" spc="-5" dirty="0">
                <a:latin typeface="Times New Roman"/>
                <a:cs typeface="Times New Roman"/>
              </a:rPr>
              <a:t>computer language, we often need to use parentheses </a:t>
            </a:r>
            <a:r>
              <a:rPr sz="1400" spc="5" dirty="0">
                <a:latin typeface="Times New Roman"/>
                <a:cs typeface="Times New Roman"/>
              </a:rPr>
              <a:t>to  </a:t>
            </a:r>
            <a:r>
              <a:rPr sz="1400" spc="-5" dirty="0">
                <a:latin typeface="Times New Roman"/>
                <a:cs typeface="Times New Roman"/>
              </a:rPr>
              <a:t>change the precedence </a:t>
            </a:r>
            <a:r>
              <a:rPr sz="1400" dirty="0">
                <a:latin typeface="Times New Roman"/>
                <a:cs typeface="Times New Roman"/>
              </a:rPr>
              <a:t>of </a:t>
            </a:r>
            <a:r>
              <a:rPr sz="1400" spc="-5" dirty="0">
                <a:latin typeface="Times New Roman"/>
                <a:cs typeface="Times New Roman"/>
              </a:rPr>
              <a:t>operators. The following  </a:t>
            </a:r>
            <a:r>
              <a:rPr sz="1400" dirty="0">
                <a:latin typeface="Times New Roman"/>
                <a:cs typeface="Times New Roman"/>
              </a:rPr>
              <a:t>expression is evaluated because of </a:t>
            </a:r>
            <a:r>
              <a:rPr sz="1400" spc="5" dirty="0">
                <a:latin typeface="Times New Roman"/>
                <a:cs typeface="Times New Roman"/>
              </a:rPr>
              <a:t>the</a:t>
            </a:r>
            <a:r>
              <a:rPr sz="1400" spc="-185" dirty="0">
                <a:latin typeface="Times New Roman"/>
                <a:cs typeface="Times New Roman"/>
              </a:rPr>
              <a:t> </a:t>
            </a:r>
            <a:r>
              <a:rPr sz="1400" dirty="0">
                <a:latin typeface="Times New Roman"/>
                <a:cs typeface="Times New Roman"/>
              </a:rPr>
              <a:t>parentheses:</a:t>
            </a:r>
            <a:endParaRPr sz="1400">
              <a:latin typeface="Times New Roman"/>
              <a:cs typeface="Times New Roman"/>
            </a:endParaRPr>
          </a:p>
          <a:p>
            <a:pPr>
              <a:lnSpc>
                <a:spcPct val="100000"/>
              </a:lnSpc>
            </a:pPr>
            <a:endParaRPr sz="1500">
              <a:latin typeface="Times New Roman"/>
              <a:cs typeface="Times New Roman"/>
            </a:endParaRPr>
          </a:p>
          <a:p>
            <a:pPr marL="12700" marR="5080" algn="just">
              <a:lnSpc>
                <a:spcPct val="100000"/>
              </a:lnSpc>
              <a:spcBef>
                <a:spcPts val="930"/>
              </a:spcBef>
            </a:pPr>
            <a:r>
              <a:rPr sz="1400" spc="-5" dirty="0">
                <a:latin typeface="Times New Roman"/>
                <a:cs typeface="Times New Roman"/>
              </a:rPr>
              <a:t>When we type </a:t>
            </a:r>
            <a:r>
              <a:rPr sz="1400" dirty="0">
                <a:latin typeface="Times New Roman"/>
                <a:cs typeface="Times New Roman"/>
              </a:rPr>
              <a:t>an </a:t>
            </a:r>
            <a:r>
              <a:rPr sz="1400" spc="-5" dirty="0">
                <a:latin typeface="Times New Roman"/>
                <a:cs typeface="Times New Roman"/>
              </a:rPr>
              <a:t>expression with </a:t>
            </a:r>
            <a:r>
              <a:rPr sz="1400" dirty="0">
                <a:latin typeface="Times New Roman"/>
                <a:cs typeface="Times New Roman"/>
              </a:rPr>
              <a:t>a </a:t>
            </a:r>
            <a:r>
              <a:rPr sz="1400" spc="-5" dirty="0">
                <a:latin typeface="Times New Roman"/>
                <a:cs typeface="Times New Roman"/>
              </a:rPr>
              <a:t>lot </a:t>
            </a:r>
            <a:r>
              <a:rPr sz="1400" dirty="0">
                <a:latin typeface="Times New Roman"/>
                <a:cs typeface="Times New Roman"/>
              </a:rPr>
              <a:t>of </a:t>
            </a:r>
            <a:r>
              <a:rPr sz="1400" spc="-5" dirty="0">
                <a:latin typeface="Times New Roman"/>
                <a:cs typeface="Times New Roman"/>
              </a:rPr>
              <a:t>parentheses, one </a:t>
            </a:r>
            <a:r>
              <a:rPr sz="1400" dirty="0">
                <a:latin typeface="Times New Roman"/>
                <a:cs typeface="Times New Roman"/>
              </a:rPr>
              <a:t>of  </a:t>
            </a:r>
            <a:r>
              <a:rPr sz="1400" spc="-5" dirty="0">
                <a:latin typeface="Times New Roman"/>
                <a:cs typeface="Times New Roman"/>
              </a:rPr>
              <a:t>the duties </a:t>
            </a:r>
            <a:r>
              <a:rPr sz="1400" dirty="0">
                <a:latin typeface="Times New Roman"/>
                <a:cs typeface="Times New Roman"/>
              </a:rPr>
              <a:t>of a </a:t>
            </a:r>
            <a:r>
              <a:rPr sz="1400" spc="-5" dirty="0">
                <a:latin typeface="Times New Roman"/>
                <a:cs typeface="Times New Roman"/>
              </a:rPr>
              <a:t>compiler is </a:t>
            </a:r>
            <a:r>
              <a:rPr sz="1400" dirty="0">
                <a:latin typeface="Times New Roman"/>
                <a:cs typeface="Times New Roman"/>
              </a:rPr>
              <a:t>to </a:t>
            </a:r>
            <a:r>
              <a:rPr sz="1400" spc="-5" dirty="0">
                <a:latin typeface="Times New Roman"/>
                <a:cs typeface="Times New Roman"/>
              </a:rPr>
              <a:t>do the checking </a:t>
            </a:r>
            <a:r>
              <a:rPr sz="1400" dirty="0">
                <a:latin typeface="Times New Roman"/>
                <a:cs typeface="Times New Roman"/>
              </a:rPr>
              <a:t>for </a:t>
            </a:r>
            <a:r>
              <a:rPr sz="1400" spc="-5" dirty="0">
                <a:latin typeface="Times New Roman"/>
                <a:cs typeface="Times New Roman"/>
              </a:rPr>
              <a:t>us.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compiler uses </a:t>
            </a:r>
            <a:r>
              <a:rPr sz="1400" u="sng" dirty="0">
                <a:uFill>
                  <a:solidFill>
                    <a:srgbClr val="000000"/>
                  </a:solidFill>
                </a:uFill>
                <a:latin typeface="Times New Roman"/>
                <a:cs typeface="Times New Roman"/>
              </a:rPr>
              <a:t>a </a:t>
            </a:r>
            <a:r>
              <a:rPr sz="1400" u="sng" spc="-10" dirty="0">
                <a:uFill>
                  <a:solidFill>
                    <a:srgbClr val="000000"/>
                  </a:solidFill>
                </a:uFill>
                <a:latin typeface="Times New Roman"/>
                <a:cs typeface="Times New Roman"/>
              </a:rPr>
              <a:t>stack </a:t>
            </a:r>
            <a:r>
              <a:rPr sz="1400" u="sng" spc="-5" dirty="0">
                <a:uFill>
                  <a:solidFill>
                    <a:srgbClr val="000000"/>
                  </a:solidFill>
                </a:uFill>
                <a:latin typeface="Times New Roman"/>
                <a:cs typeface="Times New Roman"/>
              </a:rPr>
              <a:t>to check that </a:t>
            </a:r>
            <a:r>
              <a:rPr sz="1400" u="sng" spc="-10" dirty="0">
                <a:uFill>
                  <a:solidFill>
                    <a:srgbClr val="000000"/>
                  </a:solidFill>
                </a:uFill>
                <a:latin typeface="Times New Roman"/>
                <a:cs typeface="Times New Roman"/>
              </a:rPr>
              <a:t>all </a:t>
            </a:r>
            <a:r>
              <a:rPr sz="1400" u="sng" spc="-5" dirty="0">
                <a:uFill>
                  <a:solidFill>
                    <a:srgbClr val="000000"/>
                  </a:solidFill>
                </a:uFill>
                <a:latin typeface="Times New Roman"/>
                <a:cs typeface="Times New Roman"/>
              </a:rPr>
              <a:t>opening parentheses </a:t>
            </a:r>
            <a:r>
              <a:rPr sz="1400" spc="-5" dirty="0">
                <a:latin typeface="Times New Roman"/>
                <a:cs typeface="Times New Roman"/>
              </a:rPr>
              <a:t> </a:t>
            </a:r>
            <a:r>
              <a:rPr sz="1400" u="sng" dirty="0">
                <a:uFill>
                  <a:solidFill>
                    <a:srgbClr val="000000"/>
                  </a:solidFill>
                </a:uFill>
                <a:latin typeface="Times New Roman"/>
                <a:cs typeface="Times New Roman"/>
              </a:rPr>
              <a:t>are paired </a:t>
            </a:r>
            <a:r>
              <a:rPr sz="1400" u="sng" spc="-5" dirty="0">
                <a:uFill>
                  <a:solidFill>
                    <a:srgbClr val="000000"/>
                  </a:solidFill>
                </a:uFill>
                <a:latin typeface="Times New Roman"/>
                <a:cs typeface="Times New Roman"/>
              </a:rPr>
              <a:t>with </a:t>
            </a:r>
            <a:r>
              <a:rPr sz="1400" u="sng" dirty="0">
                <a:uFill>
                  <a:solidFill>
                    <a:srgbClr val="000000"/>
                  </a:solidFill>
                </a:uFill>
                <a:latin typeface="Times New Roman"/>
                <a:cs typeface="Times New Roman"/>
              </a:rPr>
              <a:t>a closing</a:t>
            </a:r>
            <a:r>
              <a:rPr sz="1400" u="sng" spc="-114"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parentheses</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164592" y="2628900"/>
            <a:ext cx="972819"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12.3</a:t>
            </a:r>
            <a:endParaRPr sz="1200">
              <a:latin typeface="Times New Roman"/>
              <a:cs typeface="Times New Roman"/>
            </a:endParaRPr>
          </a:p>
        </p:txBody>
      </p:sp>
      <p:grpSp>
        <p:nvGrpSpPr>
          <p:cNvPr id="6" name="object 6"/>
          <p:cNvGrpSpPr/>
          <p:nvPr/>
        </p:nvGrpSpPr>
        <p:grpSpPr>
          <a:xfrm>
            <a:off x="114300" y="2831592"/>
            <a:ext cx="4231005" cy="434340"/>
            <a:chOff x="114300" y="2831592"/>
            <a:chExt cx="4231005" cy="434340"/>
          </a:xfrm>
        </p:grpSpPr>
        <p:pic>
          <p:nvPicPr>
            <p:cNvPr id="7" name="object 7"/>
            <p:cNvPicPr/>
            <p:nvPr/>
          </p:nvPicPr>
          <p:blipFill>
            <a:blip r:embed="rId3" cstate="print"/>
            <a:stretch>
              <a:fillRect/>
            </a:stretch>
          </p:blipFill>
          <p:spPr>
            <a:xfrm>
              <a:off x="114300" y="2831592"/>
              <a:ext cx="883920" cy="251460"/>
            </a:xfrm>
            <a:prstGeom prst="rect">
              <a:avLst/>
            </a:prstGeom>
          </p:spPr>
        </p:pic>
        <p:pic>
          <p:nvPicPr>
            <p:cNvPr id="8" name="object 8"/>
            <p:cNvPicPr/>
            <p:nvPr/>
          </p:nvPicPr>
          <p:blipFill>
            <a:blip r:embed="rId4" cstate="print"/>
            <a:stretch>
              <a:fillRect/>
            </a:stretch>
          </p:blipFill>
          <p:spPr>
            <a:xfrm>
              <a:off x="886968" y="2831592"/>
              <a:ext cx="359663" cy="251460"/>
            </a:xfrm>
            <a:prstGeom prst="rect">
              <a:avLst/>
            </a:prstGeom>
          </p:spPr>
        </p:pic>
        <p:pic>
          <p:nvPicPr>
            <p:cNvPr id="9" name="object 9"/>
            <p:cNvPicPr/>
            <p:nvPr/>
          </p:nvPicPr>
          <p:blipFill>
            <a:blip r:embed="rId5" cstate="print"/>
            <a:stretch>
              <a:fillRect/>
            </a:stretch>
          </p:blipFill>
          <p:spPr>
            <a:xfrm>
              <a:off x="1039368" y="2831592"/>
              <a:ext cx="245363" cy="251460"/>
            </a:xfrm>
            <a:prstGeom prst="rect">
              <a:avLst/>
            </a:prstGeom>
          </p:spPr>
        </p:pic>
        <p:pic>
          <p:nvPicPr>
            <p:cNvPr id="10" name="object 10"/>
            <p:cNvPicPr/>
            <p:nvPr/>
          </p:nvPicPr>
          <p:blipFill>
            <a:blip r:embed="rId6" cstate="print"/>
            <a:stretch>
              <a:fillRect/>
            </a:stretch>
          </p:blipFill>
          <p:spPr>
            <a:xfrm>
              <a:off x="1077468" y="2831592"/>
              <a:ext cx="283463" cy="251460"/>
            </a:xfrm>
            <a:prstGeom prst="rect">
              <a:avLst/>
            </a:prstGeom>
          </p:spPr>
        </p:pic>
        <p:pic>
          <p:nvPicPr>
            <p:cNvPr id="11" name="object 11"/>
            <p:cNvPicPr/>
            <p:nvPr/>
          </p:nvPicPr>
          <p:blipFill>
            <a:blip r:embed="rId7" cstate="print"/>
            <a:stretch>
              <a:fillRect/>
            </a:stretch>
          </p:blipFill>
          <p:spPr>
            <a:xfrm>
              <a:off x="1249680" y="2831592"/>
              <a:ext cx="598932" cy="251460"/>
            </a:xfrm>
            <a:prstGeom prst="rect">
              <a:avLst/>
            </a:prstGeom>
          </p:spPr>
        </p:pic>
        <p:pic>
          <p:nvPicPr>
            <p:cNvPr id="12" name="object 12"/>
            <p:cNvPicPr/>
            <p:nvPr/>
          </p:nvPicPr>
          <p:blipFill>
            <a:blip r:embed="rId8" cstate="print"/>
            <a:stretch>
              <a:fillRect/>
            </a:stretch>
          </p:blipFill>
          <p:spPr>
            <a:xfrm>
              <a:off x="1737360" y="2831592"/>
              <a:ext cx="480060" cy="251460"/>
            </a:xfrm>
            <a:prstGeom prst="rect">
              <a:avLst/>
            </a:prstGeom>
          </p:spPr>
        </p:pic>
        <p:pic>
          <p:nvPicPr>
            <p:cNvPr id="13" name="object 13"/>
            <p:cNvPicPr/>
            <p:nvPr/>
          </p:nvPicPr>
          <p:blipFill>
            <a:blip r:embed="rId9" cstate="print"/>
            <a:stretch>
              <a:fillRect/>
            </a:stretch>
          </p:blipFill>
          <p:spPr>
            <a:xfrm>
              <a:off x="2106168" y="2831592"/>
              <a:ext cx="385572" cy="251460"/>
            </a:xfrm>
            <a:prstGeom prst="rect">
              <a:avLst/>
            </a:prstGeom>
          </p:spPr>
        </p:pic>
        <p:pic>
          <p:nvPicPr>
            <p:cNvPr id="14" name="object 14"/>
            <p:cNvPicPr/>
            <p:nvPr/>
          </p:nvPicPr>
          <p:blipFill>
            <a:blip r:embed="rId10" cstate="print"/>
            <a:stretch>
              <a:fillRect/>
            </a:stretch>
          </p:blipFill>
          <p:spPr>
            <a:xfrm>
              <a:off x="2380488" y="2831592"/>
              <a:ext cx="435863" cy="251460"/>
            </a:xfrm>
            <a:prstGeom prst="rect">
              <a:avLst/>
            </a:prstGeom>
          </p:spPr>
        </p:pic>
        <p:pic>
          <p:nvPicPr>
            <p:cNvPr id="15" name="object 15"/>
            <p:cNvPicPr/>
            <p:nvPr/>
          </p:nvPicPr>
          <p:blipFill>
            <a:blip r:embed="rId11" cstate="print"/>
            <a:stretch>
              <a:fillRect/>
            </a:stretch>
          </p:blipFill>
          <p:spPr>
            <a:xfrm>
              <a:off x="2705100" y="2831592"/>
              <a:ext cx="579120" cy="251460"/>
            </a:xfrm>
            <a:prstGeom prst="rect">
              <a:avLst/>
            </a:prstGeom>
          </p:spPr>
        </p:pic>
        <p:pic>
          <p:nvPicPr>
            <p:cNvPr id="16" name="object 16"/>
            <p:cNvPicPr/>
            <p:nvPr/>
          </p:nvPicPr>
          <p:blipFill>
            <a:blip r:embed="rId12" cstate="print"/>
            <a:stretch>
              <a:fillRect/>
            </a:stretch>
          </p:blipFill>
          <p:spPr>
            <a:xfrm>
              <a:off x="3174492" y="2831592"/>
              <a:ext cx="301751" cy="251460"/>
            </a:xfrm>
            <a:prstGeom prst="rect">
              <a:avLst/>
            </a:prstGeom>
          </p:spPr>
        </p:pic>
        <p:pic>
          <p:nvPicPr>
            <p:cNvPr id="17" name="object 17"/>
            <p:cNvPicPr/>
            <p:nvPr/>
          </p:nvPicPr>
          <p:blipFill>
            <a:blip r:embed="rId13" cstate="print"/>
            <a:stretch>
              <a:fillRect/>
            </a:stretch>
          </p:blipFill>
          <p:spPr>
            <a:xfrm>
              <a:off x="3364992" y="2831592"/>
              <a:ext cx="367284" cy="251460"/>
            </a:xfrm>
            <a:prstGeom prst="rect">
              <a:avLst/>
            </a:prstGeom>
          </p:spPr>
        </p:pic>
        <p:pic>
          <p:nvPicPr>
            <p:cNvPr id="18" name="object 18"/>
            <p:cNvPicPr/>
            <p:nvPr/>
          </p:nvPicPr>
          <p:blipFill>
            <a:blip r:embed="rId14" cstate="print"/>
            <a:stretch>
              <a:fillRect/>
            </a:stretch>
          </p:blipFill>
          <p:spPr>
            <a:xfrm>
              <a:off x="3621023" y="2831592"/>
              <a:ext cx="723900" cy="251460"/>
            </a:xfrm>
            <a:prstGeom prst="rect">
              <a:avLst/>
            </a:prstGeom>
          </p:spPr>
        </p:pic>
        <p:pic>
          <p:nvPicPr>
            <p:cNvPr id="19" name="object 19"/>
            <p:cNvPicPr/>
            <p:nvPr/>
          </p:nvPicPr>
          <p:blipFill>
            <a:blip r:embed="rId15" cstate="print"/>
            <a:stretch>
              <a:fillRect/>
            </a:stretch>
          </p:blipFill>
          <p:spPr>
            <a:xfrm>
              <a:off x="114300" y="3014472"/>
              <a:ext cx="973835" cy="251460"/>
            </a:xfrm>
            <a:prstGeom prst="rect">
              <a:avLst/>
            </a:prstGeom>
          </p:spPr>
        </p:pic>
        <p:pic>
          <p:nvPicPr>
            <p:cNvPr id="20" name="object 20"/>
            <p:cNvPicPr/>
            <p:nvPr/>
          </p:nvPicPr>
          <p:blipFill>
            <a:blip r:embed="rId16" cstate="print"/>
            <a:stretch>
              <a:fillRect/>
            </a:stretch>
          </p:blipFill>
          <p:spPr>
            <a:xfrm>
              <a:off x="918972" y="3014472"/>
              <a:ext cx="414527" cy="251460"/>
            </a:xfrm>
            <a:prstGeom prst="rect">
              <a:avLst/>
            </a:prstGeom>
          </p:spPr>
        </p:pic>
        <p:pic>
          <p:nvPicPr>
            <p:cNvPr id="21" name="object 21"/>
            <p:cNvPicPr/>
            <p:nvPr/>
          </p:nvPicPr>
          <p:blipFill>
            <a:blip r:embed="rId17" cstate="print"/>
            <a:stretch>
              <a:fillRect/>
            </a:stretch>
          </p:blipFill>
          <p:spPr>
            <a:xfrm>
              <a:off x="1165860" y="3014472"/>
              <a:ext cx="627888" cy="251460"/>
            </a:xfrm>
            <a:prstGeom prst="rect">
              <a:avLst/>
            </a:prstGeom>
          </p:spPr>
        </p:pic>
        <p:pic>
          <p:nvPicPr>
            <p:cNvPr id="22" name="object 22"/>
            <p:cNvPicPr/>
            <p:nvPr/>
          </p:nvPicPr>
          <p:blipFill>
            <a:blip r:embed="rId18" cstate="print"/>
            <a:stretch>
              <a:fillRect/>
            </a:stretch>
          </p:blipFill>
          <p:spPr>
            <a:xfrm>
              <a:off x="1623060" y="3014472"/>
              <a:ext cx="496824" cy="251460"/>
            </a:xfrm>
            <a:prstGeom prst="rect">
              <a:avLst/>
            </a:prstGeom>
          </p:spPr>
        </p:pic>
        <p:pic>
          <p:nvPicPr>
            <p:cNvPr id="23" name="object 23"/>
            <p:cNvPicPr/>
            <p:nvPr/>
          </p:nvPicPr>
          <p:blipFill>
            <a:blip r:embed="rId19" cstate="print"/>
            <a:stretch>
              <a:fillRect/>
            </a:stretch>
          </p:blipFill>
          <p:spPr>
            <a:xfrm>
              <a:off x="1950720" y="3014472"/>
              <a:ext cx="283463" cy="251460"/>
            </a:xfrm>
            <a:prstGeom prst="rect">
              <a:avLst/>
            </a:prstGeom>
          </p:spPr>
        </p:pic>
        <p:pic>
          <p:nvPicPr>
            <p:cNvPr id="24" name="object 24"/>
            <p:cNvPicPr/>
            <p:nvPr/>
          </p:nvPicPr>
          <p:blipFill>
            <a:blip r:embed="rId20" cstate="print"/>
            <a:stretch>
              <a:fillRect/>
            </a:stretch>
          </p:blipFill>
          <p:spPr>
            <a:xfrm>
              <a:off x="2065020" y="3014472"/>
              <a:ext cx="656844" cy="251460"/>
            </a:xfrm>
            <a:prstGeom prst="rect">
              <a:avLst/>
            </a:prstGeom>
          </p:spPr>
        </p:pic>
        <p:pic>
          <p:nvPicPr>
            <p:cNvPr id="25" name="object 25"/>
            <p:cNvPicPr/>
            <p:nvPr/>
          </p:nvPicPr>
          <p:blipFill>
            <a:blip r:embed="rId21" cstate="print"/>
            <a:stretch>
              <a:fillRect/>
            </a:stretch>
          </p:blipFill>
          <p:spPr>
            <a:xfrm>
              <a:off x="2551176" y="3014472"/>
              <a:ext cx="949451" cy="251460"/>
            </a:xfrm>
            <a:prstGeom prst="rect">
              <a:avLst/>
            </a:prstGeom>
          </p:spPr>
        </p:pic>
        <p:pic>
          <p:nvPicPr>
            <p:cNvPr id="26" name="object 26"/>
            <p:cNvPicPr/>
            <p:nvPr/>
          </p:nvPicPr>
          <p:blipFill>
            <a:blip r:embed="rId5" cstate="print"/>
            <a:stretch>
              <a:fillRect/>
            </a:stretch>
          </p:blipFill>
          <p:spPr>
            <a:xfrm>
              <a:off x="3293364" y="3014472"/>
              <a:ext cx="245363" cy="251460"/>
            </a:xfrm>
            <a:prstGeom prst="rect">
              <a:avLst/>
            </a:prstGeom>
          </p:spPr>
        </p:pic>
      </p:grpSp>
      <p:sp>
        <p:nvSpPr>
          <p:cNvPr id="27" name="object 27"/>
          <p:cNvSpPr txBox="1"/>
          <p:nvPr/>
        </p:nvSpPr>
        <p:spPr>
          <a:xfrm>
            <a:off x="45466" y="2863418"/>
            <a:ext cx="4203700" cy="554990"/>
          </a:xfrm>
          <a:prstGeom prst="rect">
            <a:avLst/>
          </a:prstGeom>
        </p:spPr>
        <p:txBody>
          <a:bodyPr vert="horz" wrap="square" lIns="0" tIns="12700" rIns="0" bIns="0" rtlCol="0">
            <a:spAutoFit/>
          </a:bodyPr>
          <a:lstStyle/>
          <a:p>
            <a:pPr marL="165100">
              <a:lnSpc>
                <a:spcPct val="100000"/>
              </a:lnSpc>
              <a:spcBef>
                <a:spcPts val="100"/>
              </a:spcBef>
            </a:pPr>
            <a:r>
              <a:rPr sz="1200" b="1" spc="-5" dirty="0">
                <a:latin typeface="Times New Roman"/>
                <a:cs typeface="Times New Roman"/>
              </a:rPr>
              <a:t>Algorithm</a:t>
            </a:r>
            <a:r>
              <a:rPr sz="1200" b="1" spc="155" dirty="0">
                <a:latin typeface="Times New Roman"/>
                <a:cs typeface="Times New Roman"/>
              </a:rPr>
              <a:t> </a:t>
            </a:r>
            <a:r>
              <a:rPr sz="1200" b="1" spc="-5" dirty="0">
                <a:latin typeface="Times New Roman"/>
                <a:cs typeface="Times New Roman"/>
              </a:rPr>
              <a:t>12.2</a:t>
            </a:r>
            <a:r>
              <a:rPr sz="1200" b="1" spc="155" dirty="0">
                <a:latin typeface="Times New Roman"/>
                <a:cs typeface="Times New Roman"/>
              </a:rPr>
              <a:t> </a:t>
            </a:r>
            <a:r>
              <a:rPr sz="1200" b="1" dirty="0">
                <a:latin typeface="Times New Roman"/>
                <a:cs typeface="Times New Roman"/>
              </a:rPr>
              <a:t>shows</a:t>
            </a:r>
            <a:r>
              <a:rPr sz="1200" b="1" spc="155" dirty="0">
                <a:latin typeface="Times New Roman"/>
                <a:cs typeface="Times New Roman"/>
              </a:rPr>
              <a:t> </a:t>
            </a:r>
            <a:r>
              <a:rPr sz="1200" b="1" dirty="0">
                <a:latin typeface="Times New Roman"/>
                <a:cs typeface="Times New Roman"/>
              </a:rPr>
              <a:t>how</a:t>
            </a:r>
            <a:r>
              <a:rPr sz="1200" b="1" spc="165" dirty="0">
                <a:latin typeface="Times New Roman"/>
                <a:cs typeface="Times New Roman"/>
              </a:rPr>
              <a:t> </a:t>
            </a:r>
            <a:r>
              <a:rPr sz="1200" b="1" dirty="0">
                <a:latin typeface="Times New Roman"/>
                <a:cs typeface="Times New Roman"/>
              </a:rPr>
              <a:t>we</a:t>
            </a:r>
            <a:r>
              <a:rPr sz="1200" b="1" spc="150" dirty="0">
                <a:latin typeface="Times New Roman"/>
                <a:cs typeface="Times New Roman"/>
              </a:rPr>
              <a:t> </a:t>
            </a:r>
            <a:r>
              <a:rPr sz="1200" b="1" spc="-5" dirty="0">
                <a:latin typeface="Times New Roman"/>
                <a:cs typeface="Times New Roman"/>
              </a:rPr>
              <a:t>can</a:t>
            </a:r>
            <a:r>
              <a:rPr sz="1200" b="1" spc="165" dirty="0">
                <a:latin typeface="Times New Roman"/>
                <a:cs typeface="Times New Roman"/>
              </a:rPr>
              <a:t> </a:t>
            </a:r>
            <a:r>
              <a:rPr sz="1200" b="1" spc="-5" dirty="0">
                <a:latin typeface="Times New Roman"/>
                <a:cs typeface="Times New Roman"/>
              </a:rPr>
              <a:t>check</a:t>
            </a:r>
            <a:r>
              <a:rPr sz="1200" b="1" spc="180" dirty="0">
                <a:latin typeface="Times New Roman"/>
                <a:cs typeface="Times New Roman"/>
              </a:rPr>
              <a:t> </a:t>
            </a:r>
            <a:r>
              <a:rPr sz="1200" b="1" dirty="0">
                <a:latin typeface="Times New Roman"/>
                <a:cs typeface="Times New Roman"/>
              </a:rPr>
              <a:t>if</a:t>
            </a:r>
            <a:r>
              <a:rPr sz="1200" b="1" spc="160" dirty="0">
                <a:latin typeface="Times New Roman"/>
                <a:cs typeface="Times New Roman"/>
              </a:rPr>
              <a:t> </a:t>
            </a:r>
            <a:r>
              <a:rPr sz="1200" b="1" spc="-5" dirty="0">
                <a:latin typeface="Times New Roman"/>
                <a:cs typeface="Times New Roman"/>
              </a:rPr>
              <a:t>all</a:t>
            </a:r>
            <a:r>
              <a:rPr sz="1200" b="1" spc="160" dirty="0">
                <a:latin typeface="Times New Roman"/>
                <a:cs typeface="Times New Roman"/>
              </a:rPr>
              <a:t> </a:t>
            </a:r>
            <a:r>
              <a:rPr sz="1200" b="1" dirty="0">
                <a:latin typeface="Times New Roman"/>
                <a:cs typeface="Times New Roman"/>
              </a:rPr>
              <a:t>opening</a:t>
            </a:r>
            <a:endParaRPr sz="1200">
              <a:latin typeface="Times New Roman"/>
              <a:cs typeface="Times New Roman"/>
            </a:endParaRPr>
          </a:p>
          <a:p>
            <a:pPr marL="165100">
              <a:lnSpc>
                <a:spcPct val="100000"/>
              </a:lnSpc>
            </a:pPr>
            <a:r>
              <a:rPr sz="1200" b="1" spc="-5" dirty="0">
                <a:latin typeface="Times New Roman"/>
                <a:cs typeface="Times New Roman"/>
              </a:rPr>
              <a:t>parentheses </a:t>
            </a:r>
            <a:r>
              <a:rPr sz="1200" b="1" spc="-10" dirty="0">
                <a:latin typeface="Times New Roman"/>
                <a:cs typeface="Times New Roman"/>
              </a:rPr>
              <a:t>are paired </a:t>
            </a:r>
            <a:r>
              <a:rPr sz="1200" b="1" dirty="0">
                <a:latin typeface="Times New Roman"/>
                <a:cs typeface="Times New Roman"/>
              </a:rPr>
              <a:t>with a </a:t>
            </a:r>
            <a:r>
              <a:rPr sz="1200" b="1" spc="-5" dirty="0">
                <a:latin typeface="Times New Roman"/>
                <a:cs typeface="Times New Roman"/>
              </a:rPr>
              <a:t>closing</a:t>
            </a:r>
            <a:r>
              <a:rPr sz="1200" b="1" spc="10" dirty="0">
                <a:latin typeface="Times New Roman"/>
                <a:cs typeface="Times New Roman"/>
              </a:rPr>
              <a:t> </a:t>
            </a:r>
            <a:r>
              <a:rPr sz="1200" b="1" spc="-5" dirty="0">
                <a:latin typeface="Times New Roman"/>
                <a:cs typeface="Times New Roman"/>
              </a:rPr>
              <a:t>parenthesis.</a:t>
            </a:r>
            <a:endParaRPr sz="1200">
              <a:latin typeface="Times New Roman"/>
              <a:cs typeface="Times New Roman"/>
            </a:endParaRPr>
          </a:p>
          <a:p>
            <a:pPr marL="12700">
              <a:lnSpc>
                <a:spcPct val="100000"/>
              </a:lnSpc>
              <a:spcBef>
                <a:spcPts val="565"/>
              </a:spcBef>
            </a:pPr>
            <a:r>
              <a:rPr sz="600" b="1" spc="-5" dirty="0">
                <a:solidFill>
                  <a:srgbClr val="1C1C1C"/>
                </a:solidFill>
                <a:latin typeface="Arial"/>
                <a:cs typeface="Arial"/>
              </a:rPr>
              <a:t>12.21</a:t>
            </a:r>
            <a:endParaRPr sz="600">
              <a:latin typeface="Arial"/>
              <a:cs typeface="Arial"/>
            </a:endParaRPr>
          </a:p>
        </p:txBody>
      </p:sp>
      <p:grpSp>
        <p:nvGrpSpPr>
          <p:cNvPr id="28" name="object 28"/>
          <p:cNvGrpSpPr/>
          <p:nvPr/>
        </p:nvGrpSpPr>
        <p:grpSpPr>
          <a:xfrm>
            <a:off x="304" y="0"/>
            <a:ext cx="4596130" cy="3452495"/>
            <a:chOff x="304" y="0"/>
            <a:chExt cx="4596130" cy="3452495"/>
          </a:xfrm>
        </p:grpSpPr>
        <p:sp>
          <p:nvSpPr>
            <p:cNvPr id="29" name="object 29"/>
            <p:cNvSpPr/>
            <p:nvPr/>
          </p:nvSpPr>
          <p:spPr>
            <a:xfrm>
              <a:off x="1726692" y="1524000"/>
              <a:ext cx="800100" cy="152400"/>
            </a:xfrm>
            <a:custGeom>
              <a:avLst/>
              <a:gdLst/>
              <a:ahLst/>
              <a:cxnLst/>
              <a:rect l="l" t="t" r="r" b="b"/>
              <a:pathLst>
                <a:path w="800100" h="152400">
                  <a:moveTo>
                    <a:pt x="640080" y="0"/>
                  </a:moveTo>
                  <a:lnTo>
                    <a:pt x="640080" y="38100"/>
                  </a:lnTo>
                  <a:lnTo>
                    <a:pt x="160020" y="38100"/>
                  </a:lnTo>
                  <a:lnTo>
                    <a:pt x="160020" y="0"/>
                  </a:lnTo>
                  <a:lnTo>
                    <a:pt x="0" y="76200"/>
                  </a:lnTo>
                  <a:lnTo>
                    <a:pt x="160020" y="152400"/>
                  </a:lnTo>
                  <a:lnTo>
                    <a:pt x="160020" y="114300"/>
                  </a:lnTo>
                  <a:lnTo>
                    <a:pt x="640080" y="114300"/>
                  </a:lnTo>
                  <a:lnTo>
                    <a:pt x="640080" y="152400"/>
                  </a:lnTo>
                  <a:lnTo>
                    <a:pt x="800100" y="76200"/>
                  </a:lnTo>
                  <a:lnTo>
                    <a:pt x="640080" y="0"/>
                  </a:lnTo>
                  <a:close/>
                </a:path>
              </a:pathLst>
            </a:custGeom>
            <a:solidFill>
              <a:srgbClr val="00E3A8"/>
            </a:solidFill>
          </p:spPr>
          <p:txBody>
            <a:bodyPr wrap="square" lIns="0" tIns="0" rIns="0" bIns="0" rtlCol="0"/>
            <a:lstStyle/>
            <a:p>
              <a:endParaRPr/>
            </a:p>
          </p:txBody>
        </p:sp>
        <p:sp>
          <p:nvSpPr>
            <p:cNvPr id="30" name="object 30"/>
            <p:cNvSpPr/>
            <p:nvPr/>
          </p:nvSpPr>
          <p:spPr>
            <a:xfrm>
              <a:off x="1726692" y="1524000"/>
              <a:ext cx="800100" cy="152400"/>
            </a:xfrm>
            <a:custGeom>
              <a:avLst/>
              <a:gdLst/>
              <a:ahLst/>
              <a:cxnLst/>
              <a:rect l="l" t="t" r="r" b="b"/>
              <a:pathLst>
                <a:path w="800100" h="152400">
                  <a:moveTo>
                    <a:pt x="0" y="76200"/>
                  </a:moveTo>
                  <a:lnTo>
                    <a:pt x="160020" y="0"/>
                  </a:lnTo>
                  <a:lnTo>
                    <a:pt x="160020" y="38100"/>
                  </a:lnTo>
                  <a:lnTo>
                    <a:pt x="640080" y="38100"/>
                  </a:lnTo>
                  <a:lnTo>
                    <a:pt x="640080" y="0"/>
                  </a:lnTo>
                  <a:lnTo>
                    <a:pt x="800100" y="76200"/>
                  </a:lnTo>
                  <a:lnTo>
                    <a:pt x="640080" y="152400"/>
                  </a:lnTo>
                  <a:lnTo>
                    <a:pt x="640080" y="114300"/>
                  </a:lnTo>
                  <a:lnTo>
                    <a:pt x="160020" y="114300"/>
                  </a:lnTo>
                  <a:lnTo>
                    <a:pt x="160020" y="152400"/>
                  </a:lnTo>
                  <a:lnTo>
                    <a:pt x="0" y="76200"/>
                  </a:lnTo>
                  <a:close/>
                </a:path>
              </a:pathLst>
            </a:custGeom>
            <a:ln w="4762">
              <a:solidFill>
                <a:srgbClr val="000000"/>
              </a:solidFill>
            </a:ln>
          </p:spPr>
          <p:txBody>
            <a:bodyPr wrap="square" lIns="0" tIns="0" rIns="0" bIns="0" rtlCol="0"/>
            <a:lstStyle/>
            <a:p>
              <a:endParaRPr/>
            </a:p>
          </p:txBody>
        </p:sp>
        <p:sp>
          <p:nvSpPr>
            <p:cNvPr id="31" name="object 3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12.22</a:t>
            </a:r>
            <a:endParaRPr sz="600">
              <a:latin typeface="Arial"/>
              <a:cs typeface="Arial"/>
            </a:endParaRPr>
          </a:p>
        </p:txBody>
      </p:sp>
      <p:pic>
        <p:nvPicPr>
          <p:cNvPr id="3" name="object 3"/>
          <p:cNvPicPr/>
          <p:nvPr/>
        </p:nvPicPr>
        <p:blipFill>
          <a:blip r:embed="rId2" cstate="print"/>
          <a:stretch>
            <a:fillRect/>
          </a:stretch>
        </p:blipFill>
        <p:spPr>
          <a:xfrm>
            <a:off x="278892" y="63"/>
            <a:ext cx="4185321" cy="3429000"/>
          </a:xfrm>
          <a:prstGeom prst="rect">
            <a:avLst/>
          </a:prstGeom>
        </p:spPr>
      </p:pic>
      <p:grpSp>
        <p:nvGrpSpPr>
          <p:cNvPr id="4" name="object 4"/>
          <p:cNvGrpSpPr/>
          <p:nvPr/>
        </p:nvGrpSpPr>
        <p:grpSpPr>
          <a:xfrm>
            <a:off x="304" y="0"/>
            <a:ext cx="4596130" cy="3452495"/>
            <a:chOff x="304" y="0"/>
            <a:chExt cx="4596130" cy="3452495"/>
          </a:xfrm>
        </p:grpSpPr>
        <p:pic>
          <p:nvPicPr>
            <p:cNvPr id="5" name="object 5"/>
            <p:cNvPicPr/>
            <p:nvPr/>
          </p:nvPicPr>
          <p:blipFill>
            <a:blip r:embed="rId3" cstate="print"/>
            <a:stretch>
              <a:fillRect/>
            </a:stretch>
          </p:blipFill>
          <p:spPr>
            <a:xfrm>
              <a:off x="2945892" y="1485971"/>
              <a:ext cx="1295423" cy="43179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12.23</a:t>
            </a:r>
            <a:endParaRPr sz="600">
              <a:latin typeface="Arial"/>
              <a:cs typeface="Arial"/>
            </a:endParaRPr>
          </a:p>
        </p:txBody>
      </p:sp>
      <p:sp>
        <p:nvSpPr>
          <p:cNvPr id="3" name="object 3"/>
          <p:cNvSpPr txBox="1">
            <a:spLocks noGrp="1"/>
          </p:cNvSpPr>
          <p:nvPr>
            <p:ph type="title"/>
          </p:nvPr>
        </p:nvSpPr>
        <p:spPr>
          <a:xfrm>
            <a:off x="45466" y="0"/>
            <a:ext cx="4393565" cy="159956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Stack</a:t>
            </a:r>
            <a:r>
              <a:rPr sz="1600" b="1" spc="-10" dirty="0">
                <a:solidFill>
                  <a:srgbClr val="FF0000"/>
                </a:solidFill>
                <a:latin typeface="Times New Roman"/>
                <a:cs typeface="Times New Roman"/>
              </a:rPr>
              <a:t> implementation</a:t>
            </a:r>
            <a:endParaRPr sz="1600">
              <a:latin typeface="Times New Roman"/>
              <a:cs typeface="Times New Roman"/>
            </a:endParaRPr>
          </a:p>
          <a:p>
            <a:pPr marL="12700" marR="5080" algn="just">
              <a:lnSpc>
                <a:spcPct val="100000"/>
              </a:lnSpc>
              <a:spcBef>
                <a:spcPts val="190"/>
              </a:spcBef>
            </a:pPr>
            <a:r>
              <a:rPr spc="-5" dirty="0"/>
              <a:t>At the ADT level, we </a:t>
            </a:r>
            <a:r>
              <a:rPr spc="5" dirty="0"/>
              <a:t>use </a:t>
            </a:r>
            <a:r>
              <a:rPr spc="-5" dirty="0"/>
              <a:t>the stack and its </a:t>
            </a:r>
            <a:r>
              <a:rPr dirty="0"/>
              <a:t>four </a:t>
            </a:r>
            <a:r>
              <a:rPr spc="-5" dirty="0"/>
              <a:t>operations; </a:t>
            </a:r>
            <a:r>
              <a:rPr u="sng" spc="-15" dirty="0">
                <a:uFill>
                  <a:solidFill>
                    <a:srgbClr val="000000"/>
                  </a:solidFill>
                </a:uFill>
              </a:rPr>
              <a:t>at </a:t>
            </a:r>
            <a:r>
              <a:rPr spc="-15" dirty="0"/>
              <a:t> </a:t>
            </a:r>
            <a:r>
              <a:rPr u="sng" spc="-5" dirty="0">
                <a:uFill>
                  <a:solidFill>
                    <a:srgbClr val="000000"/>
                  </a:solidFill>
                </a:uFill>
              </a:rPr>
              <a:t>the implementation level, we need to </a:t>
            </a:r>
            <a:r>
              <a:rPr b="1" u="sng" spc="-5" dirty="0">
                <a:solidFill>
                  <a:srgbClr val="990000"/>
                </a:solidFill>
                <a:uFill>
                  <a:solidFill>
                    <a:srgbClr val="000000"/>
                  </a:solidFill>
                </a:uFill>
                <a:latin typeface="Times New Roman"/>
                <a:cs typeface="Times New Roman"/>
              </a:rPr>
              <a:t>choose </a:t>
            </a:r>
            <a:r>
              <a:rPr b="1" u="sng" dirty="0">
                <a:solidFill>
                  <a:srgbClr val="990000"/>
                </a:solidFill>
                <a:uFill>
                  <a:solidFill>
                    <a:srgbClr val="000000"/>
                  </a:solidFill>
                </a:uFill>
                <a:latin typeface="Times New Roman"/>
                <a:cs typeface="Times New Roman"/>
              </a:rPr>
              <a:t>a </a:t>
            </a:r>
            <a:r>
              <a:rPr b="1" u="sng" spc="-5" dirty="0">
                <a:solidFill>
                  <a:srgbClr val="990000"/>
                </a:solidFill>
                <a:uFill>
                  <a:solidFill>
                    <a:srgbClr val="000000"/>
                  </a:solidFill>
                </a:uFill>
                <a:latin typeface="Times New Roman"/>
                <a:cs typeface="Times New Roman"/>
              </a:rPr>
              <a:t>data </a:t>
            </a:r>
            <a:r>
              <a:rPr b="1" spc="-5" dirty="0">
                <a:solidFill>
                  <a:srgbClr val="990000"/>
                </a:solidFill>
                <a:latin typeface="Times New Roman"/>
                <a:cs typeface="Times New Roman"/>
              </a:rPr>
              <a:t> </a:t>
            </a:r>
            <a:r>
              <a:rPr b="1" u="sng" spc="-5" dirty="0">
                <a:solidFill>
                  <a:srgbClr val="990000"/>
                </a:solidFill>
                <a:uFill>
                  <a:solidFill>
                    <a:srgbClr val="990000"/>
                  </a:solidFill>
                </a:uFill>
                <a:latin typeface="Times New Roman"/>
                <a:cs typeface="Times New Roman"/>
              </a:rPr>
              <a:t>structure</a:t>
            </a:r>
            <a:r>
              <a:rPr b="1" u="sng" spc="-5" dirty="0">
                <a:uFill>
                  <a:solidFill>
                    <a:srgbClr val="990000"/>
                  </a:solidFill>
                </a:uFill>
                <a:latin typeface="Times New Roman"/>
                <a:cs typeface="Times New Roman"/>
              </a:rPr>
              <a:t> </a:t>
            </a:r>
            <a:r>
              <a:rPr u="sng" spc="-5" dirty="0">
                <a:uFill>
                  <a:solidFill>
                    <a:srgbClr val="990000"/>
                  </a:solidFill>
                </a:uFill>
              </a:rPr>
              <a:t>to implement it</a:t>
            </a:r>
            <a:r>
              <a:rPr spc="-5" dirty="0"/>
              <a:t>. </a:t>
            </a:r>
            <a:r>
              <a:rPr u="sng" spc="-5" dirty="0">
                <a:uFill>
                  <a:solidFill>
                    <a:srgbClr val="000000"/>
                  </a:solidFill>
                </a:uFill>
              </a:rPr>
              <a:t>Stack </a:t>
            </a:r>
            <a:r>
              <a:rPr u="sng" spc="-30" dirty="0">
                <a:uFill>
                  <a:solidFill>
                    <a:srgbClr val="000000"/>
                  </a:solidFill>
                </a:uFill>
              </a:rPr>
              <a:t>ADTs </a:t>
            </a:r>
            <a:r>
              <a:rPr u="sng" dirty="0">
                <a:uFill>
                  <a:solidFill>
                    <a:srgbClr val="000000"/>
                  </a:solidFill>
                </a:uFill>
              </a:rPr>
              <a:t>can </a:t>
            </a:r>
            <a:r>
              <a:rPr u="sng" spc="-5" dirty="0">
                <a:uFill>
                  <a:solidFill>
                    <a:srgbClr val="000000"/>
                  </a:solidFill>
                </a:uFill>
              </a:rPr>
              <a:t>be implemented </a:t>
            </a:r>
            <a:r>
              <a:rPr spc="-5" dirty="0"/>
              <a:t> </a:t>
            </a:r>
            <a:r>
              <a:rPr u="sng" spc="-5" dirty="0">
                <a:uFill>
                  <a:solidFill>
                    <a:srgbClr val="000000"/>
                  </a:solidFill>
                </a:uFill>
              </a:rPr>
              <a:t>using either </a:t>
            </a:r>
            <a:r>
              <a:rPr u="sng" spc="-10" dirty="0">
                <a:uFill>
                  <a:solidFill>
                    <a:srgbClr val="000000"/>
                  </a:solidFill>
                </a:uFill>
              </a:rPr>
              <a:t>an </a:t>
            </a:r>
            <a:r>
              <a:rPr b="1" u="sng" spc="-10" dirty="0">
                <a:solidFill>
                  <a:srgbClr val="990000"/>
                </a:solidFill>
                <a:uFill>
                  <a:solidFill>
                    <a:srgbClr val="000000"/>
                  </a:solidFill>
                </a:uFill>
                <a:latin typeface="Times New Roman"/>
                <a:cs typeface="Times New Roman"/>
              </a:rPr>
              <a:t>array</a:t>
            </a:r>
            <a:r>
              <a:rPr b="1" u="sng" spc="-10" dirty="0">
                <a:uFill>
                  <a:solidFill>
                    <a:srgbClr val="000000"/>
                  </a:solidFill>
                </a:uFill>
                <a:latin typeface="Times New Roman"/>
                <a:cs typeface="Times New Roman"/>
              </a:rPr>
              <a:t> </a:t>
            </a:r>
            <a:r>
              <a:rPr u="sng" dirty="0">
                <a:uFill>
                  <a:solidFill>
                    <a:srgbClr val="000000"/>
                  </a:solidFill>
                </a:uFill>
              </a:rPr>
              <a:t>or a </a:t>
            </a:r>
            <a:r>
              <a:rPr b="1" u="sng" spc="-5" dirty="0">
                <a:solidFill>
                  <a:srgbClr val="990000"/>
                </a:solidFill>
                <a:uFill>
                  <a:solidFill>
                    <a:srgbClr val="000000"/>
                  </a:solidFill>
                </a:uFill>
                <a:latin typeface="Times New Roman"/>
                <a:cs typeface="Times New Roman"/>
              </a:rPr>
              <a:t>linked </a:t>
            </a:r>
            <a:r>
              <a:rPr b="1" u="sng" dirty="0">
                <a:solidFill>
                  <a:srgbClr val="990000"/>
                </a:solidFill>
                <a:uFill>
                  <a:solidFill>
                    <a:srgbClr val="000000"/>
                  </a:solidFill>
                </a:uFill>
                <a:latin typeface="Times New Roman"/>
                <a:cs typeface="Times New Roman"/>
              </a:rPr>
              <a:t>list</a:t>
            </a:r>
            <a:r>
              <a:rPr dirty="0"/>
              <a:t>. Figure </a:t>
            </a:r>
            <a:r>
              <a:rPr spc="-5" dirty="0"/>
              <a:t>12.7 shows </a:t>
            </a:r>
            <a:r>
              <a:rPr dirty="0"/>
              <a:t>an  </a:t>
            </a:r>
            <a:r>
              <a:rPr spc="-5" dirty="0"/>
              <a:t>example </a:t>
            </a:r>
            <a:r>
              <a:rPr dirty="0"/>
              <a:t>of a </a:t>
            </a:r>
            <a:r>
              <a:rPr spc="-10" dirty="0"/>
              <a:t>stack </a:t>
            </a:r>
            <a:r>
              <a:rPr spc="-5" dirty="0"/>
              <a:t>ADT with five items. The figure also  shows </a:t>
            </a:r>
            <a:r>
              <a:rPr spc="5" dirty="0"/>
              <a:t>how </a:t>
            </a:r>
            <a:r>
              <a:rPr spc="-5" dirty="0"/>
              <a:t>we </a:t>
            </a:r>
            <a:r>
              <a:rPr dirty="0"/>
              <a:t>can </a:t>
            </a:r>
            <a:r>
              <a:rPr spc="-5" dirty="0"/>
              <a:t>implement </a:t>
            </a:r>
            <a:r>
              <a:rPr spc="5" dirty="0"/>
              <a:t>the</a:t>
            </a:r>
            <a:r>
              <a:rPr spc="-85" dirty="0"/>
              <a:t> </a:t>
            </a:r>
            <a:r>
              <a:rPr dirty="0"/>
              <a:t>stack.</a:t>
            </a:r>
          </a:p>
        </p:txBody>
      </p:sp>
      <p:sp>
        <p:nvSpPr>
          <p:cNvPr id="4" name="object 4"/>
          <p:cNvSpPr txBox="1"/>
          <p:nvPr/>
        </p:nvSpPr>
        <p:spPr>
          <a:xfrm>
            <a:off x="45466" y="1764614"/>
            <a:ext cx="4393565" cy="130683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In </a:t>
            </a:r>
            <a:r>
              <a:rPr sz="1400" spc="-5" dirty="0">
                <a:latin typeface="Times New Roman"/>
                <a:cs typeface="Times New Roman"/>
              </a:rPr>
              <a:t>our </a:t>
            </a:r>
            <a:r>
              <a:rPr sz="1400" b="1" u="sng" spc="-5" dirty="0">
                <a:uFill>
                  <a:solidFill>
                    <a:srgbClr val="000000"/>
                  </a:solidFill>
                </a:uFill>
                <a:latin typeface="Times New Roman"/>
                <a:cs typeface="Times New Roman"/>
              </a:rPr>
              <a:t>array </a:t>
            </a:r>
            <a:r>
              <a:rPr sz="1400" b="1" u="sng" dirty="0">
                <a:uFill>
                  <a:solidFill>
                    <a:srgbClr val="000000"/>
                  </a:solidFill>
                </a:uFill>
                <a:latin typeface="Times New Roman"/>
                <a:cs typeface="Times New Roman"/>
              </a:rPr>
              <a:t>implementation</a:t>
            </a:r>
            <a:r>
              <a:rPr sz="1400" dirty="0">
                <a:latin typeface="Times New Roman"/>
                <a:cs typeface="Times New Roman"/>
              </a:rPr>
              <a:t>, </a:t>
            </a:r>
            <a:r>
              <a:rPr sz="1400" spc="-5" dirty="0">
                <a:latin typeface="Times New Roman"/>
                <a:cs typeface="Times New Roman"/>
              </a:rPr>
              <a:t>we have </a:t>
            </a:r>
            <a:r>
              <a:rPr sz="1400" dirty="0">
                <a:latin typeface="Times New Roman"/>
                <a:cs typeface="Times New Roman"/>
              </a:rPr>
              <a:t>a </a:t>
            </a:r>
            <a:r>
              <a:rPr sz="1400" spc="-5" dirty="0">
                <a:latin typeface="Times New Roman"/>
                <a:cs typeface="Times New Roman"/>
              </a:rPr>
              <a:t>record that </a:t>
            </a:r>
            <a:r>
              <a:rPr sz="1400" spc="-10" dirty="0">
                <a:latin typeface="Times New Roman"/>
                <a:cs typeface="Times New Roman"/>
              </a:rPr>
              <a:t>has </a:t>
            </a:r>
            <a:r>
              <a:rPr sz="1400" spc="-5" dirty="0">
                <a:latin typeface="Times New Roman"/>
                <a:cs typeface="Times New Roman"/>
              </a:rPr>
              <a:t>two  fields. The first field </a:t>
            </a:r>
            <a:r>
              <a:rPr sz="1400" dirty="0">
                <a:latin typeface="Times New Roman"/>
                <a:cs typeface="Times New Roman"/>
              </a:rPr>
              <a:t>can be </a:t>
            </a:r>
            <a:r>
              <a:rPr sz="1400" spc="-5" dirty="0">
                <a:latin typeface="Times New Roman"/>
                <a:cs typeface="Times New Roman"/>
              </a:rPr>
              <a:t>used to store information </a:t>
            </a:r>
            <a:r>
              <a:rPr sz="1400" spc="-10" dirty="0">
                <a:latin typeface="Times New Roman"/>
                <a:cs typeface="Times New Roman"/>
              </a:rPr>
              <a:t>about  </a:t>
            </a:r>
            <a:r>
              <a:rPr sz="1400" spc="-5" dirty="0">
                <a:latin typeface="Times New Roman"/>
                <a:cs typeface="Times New Roman"/>
              </a:rPr>
              <a:t>the </a:t>
            </a:r>
            <a:r>
              <a:rPr sz="1400" spc="-20" dirty="0">
                <a:latin typeface="Times New Roman"/>
                <a:cs typeface="Times New Roman"/>
              </a:rPr>
              <a:t>array. </a:t>
            </a:r>
            <a:r>
              <a:rPr sz="1400" spc="-5" dirty="0">
                <a:latin typeface="Times New Roman"/>
                <a:cs typeface="Times New Roman"/>
              </a:rPr>
              <a:t>The linked list implementation is similar: we have  </a:t>
            </a:r>
            <a:r>
              <a:rPr sz="1400" dirty="0">
                <a:latin typeface="Times New Roman"/>
                <a:cs typeface="Times New Roman"/>
              </a:rPr>
              <a:t>an </a:t>
            </a:r>
            <a:r>
              <a:rPr sz="1400" spc="-5" dirty="0">
                <a:latin typeface="Times New Roman"/>
                <a:cs typeface="Times New Roman"/>
              </a:rPr>
              <a:t>extra node that has the </a:t>
            </a:r>
            <a:r>
              <a:rPr sz="1400" spc="-10" dirty="0">
                <a:latin typeface="Times New Roman"/>
                <a:cs typeface="Times New Roman"/>
              </a:rPr>
              <a:t>name </a:t>
            </a:r>
            <a:r>
              <a:rPr sz="1400" dirty="0">
                <a:latin typeface="Times New Roman"/>
                <a:cs typeface="Times New Roman"/>
              </a:rPr>
              <a:t>of </a:t>
            </a:r>
            <a:r>
              <a:rPr sz="1400" spc="-5" dirty="0">
                <a:latin typeface="Times New Roman"/>
                <a:cs typeface="Times New Roman"/>
              </a:rPr>
              <a:t>the stack. </a:t>
            </a:r>
            <a:r>
              <a:rPr sz="1400" spc="-10" dirty="0">
                <a:latin typeface="Times New Roman"/>
                <a:cs typeface="Times New Roman"/>
              </a:rPr>
              <a:t>This </a:t>
            </a:r>
            <a:r>
              <a:rPr sz="1400" spc="-5" dirty="0">
                <a:latin typeface="Times New Roman"/>
                <a:cs typeface="Times New Roman"/>
              </a:rPr>
              <a:t>node also  has two fields: </a:t>
            </a:r>
            <a:r>
              <a:rPr sz="1400" dirty="0">
                <a:latin typeface="Times New Roman"/>
                <a:cs typeface="Times New Roman"/>
              </a:rPr>
              <a:t>a </a:t>
            </a:r>
            <a:r>
              <a:rPr sz="1400" spc="-5" dirty="0">
                <a:latin typeface="Times New Roman"/>
                <a:cs typeface="Times New Roman"/>
              </a:rPr>
              <a:t>counter and </a:t>
            </a:r>
            <a:r>
              <a:rPr sz="1400" dirty="0">
                <a:latin typeface="Times New Roman"/>
                <a:cs typeface="Times New Roman"/>
              </a:rPr>
              <a:t>a </a:t>
            </a:r>
            <a:r>
              <a:rPr sz="1400" spc="-5" dirty="0">
                <a:latin typeface="Times New Roman"/>
                <a:cs typeface="Times New Roman"/>
              </a:rPr>
              <a:t>pointer that </a:t>
            </a:r>
            <a:r>
              <a:rPr sz="1400" spc="-10" dirty="0">
                <a:latin typeface="Times New Roman"/>
                <a:cs typeface="Times New Roman"/>
              </a:rPr>
              <a:t>points </a:t>
            </a:r>
            <a:r>
              <a:rPr sz="1400" dirty="0">
                <a:latin typeface="Times New Roman"/>
                <a:cs typeface="Times New Roman"/>
              </a:rPr>
              <a:t>to </a:t>
            </a:r>
            <a:r>
              <a:rPr sz="1400" spc="-5" dirty="0">
                <a:latin typeface="Times New Roman"/>
                <a:cs typeface="Times New Roman"/>
              </a:rPr>
              <a:t>the top  element.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12.24</a:t>
            </a:r>
            <a:endParaRPr sz="600">
              <a:latin typeface="Arial"/>
              <a:cs typeface="Arial"/>
            </a:endParaRPr>
          </a:p>
        </p:txBody>
      </p:sp>
      <p:sp>
        <p:nvSpPr>
          <p:cNvPr id="3" name="object 3"/>
          <p:cNvSpPr txBox="1"/>
          <p:nvPr/>
        </p:nvSpPr>
        <p:spPr>
          <a:xfrm>
            <a:off x="1371346" y="3131121"/>
            <a:ext cx="20643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12.7 </a:t>
            </a:r>
            <a:r>
              <a:rPr sz="1000" b="1" spc="-5" dirty="0">
                <a:latin typeface="Times New Roman"/>
                <a:cs typeface="Times New Roman"/>
              </a:rPr>
              <a:t>Stack</a:t>
            </a:r>
            <a:r>
              <a:rPr sz="1000" b="1" spc="-90" dirty="0">
                <a:latin typeface="Times New Roman"/>
                <a:cs typeface="Times New Roman"/>
              </a:rPr>
              <a:t> </a:t>
            </a:r>
            <a:r>
              <a:rPr sz="1000" b="1" spc="-5" dirty="0">
                <a:latin typeface="Times New Roman"/>
                <a:cs typeface="Times New Roman"/>
              </a:rPr>
              <a:t>implementations</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7767" y="762063"/>
              <a:ext cx="4264025" cy="1929220"/>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12.25</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79711" y="234195"/>
            <a:ext cx="138176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0" dirty="0" smtClean="0">
                <a:latin typeface="Times New Roman"/>
                <a:cs typeface="Times New Roman"/>
              </a:rPr>
              <a:t>QUEUES</a:t>
            </a:r>
            <a:endParaRPr sz="1600" dirty="0">
              <a:latin typeface="Times New Roman"/>
              <a:cs typeface="Times New Roman"/>
            </a:endParaRPr>
          </a:p>
        </p:txBody>
      </p:sp>
      <p:grpSp>
        <p:nvGrpSpPr>
          <p:cNvPr id="10" name="object 10"/>
          <p:cNvGrpSpPr/>
          <p:nvPr/>
        </p:nvGrpSpPr>
        <p:grpSpPr>
          <a:xfrm>
            <a:off x="60960" y="688848"/>
            <a:ext cx="4305300" cy="1374775"/>
            <a:chOff x="60960" y="688848"/>
            <a:chExt cx="4305300" cy="1374775"/>
          </a:xfrm>
        </p:grpSpPr>
        <p:pic>
          <p:nvPicPr>
            <p:cNvPr id="11" name="object 11"/>
            <p:cNvPicPr/>
            <p:nvPr/>
          </p:nvPicPr>
          <p:blipFill>
            <a:blip r:embed="rId2" cstate="print"/>
            <a:stretch>
              <a:fillRect/>
            </a:stretch>
          </p:blipFill>
          <p:spPr>
            <a:xfrm>
              <a:off x="175260" y="802553"/>
              <a:ext cx="137159" cy="131897"/>
            </a:xfrm>
            <a:prstGeom prst="rect">
              <a:avLst/>
            </a:prstGeom>
          </p:spPr>
        </p:pic>
        <p:pic>
          <p:nvPicPr>
            <p:cNvPr id="12" name="object 12"/>
            <p:cNvPicPr/>
            <p:nvPr/>
          </p:nvPicPr>
          <p:blipFill>
            <a:blip r:embed="rId3" cstate="print"/>
            <a:stretch>
              <a:fillRect/>
            </a:stretch>
          </p:blipFill>
          <p:spPr>
            <a:xfrm>
              <a:off x="274320" y="688848"/>
              <a:ext cx="693419" cy="291083"/>
            </a:xfrm>
            <a:prstGeom prst="rect">
              <a:avLst/>
            </a:prstGeom>
          </p:spPr>
        </p:pic>
        <p:pic>
          <p:nvPicPr>
            <p:cNvPr id="13" name="object 13"/>
            <p:cNvPicPr/>
            <p:nvPr/>
          </p:nvPicPr>
          <p:blipFill>
            <a:blip r:embed="rId4" cstate="print"/>
            <a:stretch>
              <a:fillRect/>
            </a:stretch>
          </p:blipFill>
          <p:spPr>
            <a:xfrm>
              <a:off x="822960" y="688848"/>
              <a:ext cx="356615" cy="291083"/>
            </a:xfrm>
            <a:prstGeom prst="rect">
              <a:avLst/>
            </a:prstGeom>
          </p:spPr>
        </p:pic>
        <p:pic>
          <p:nvPicPr>
            <p:cNvPr id="14" name="object 14"/>
            <p:cNvPicPr/>
            <p:nvPr/>
          </p:nvPicPr>
          <p:blipFill>
            <a:blip r:embed="rId5" cstate="print"/>
            <a:stretch>
              <a:fillRect/>
            </a:stretch>
          </p:blipFill>
          <p:spPr>
            <a:xfrm>
              <a:off x="1036320" y="688848"/>
              <a:ext cx="315468" cy="291083"/>
            </a:xfrm>
            <a:prstGeom prst="rect">
              <a:avLst/>
            </a:prstGeom>
          </p:spPr>
        </p:pic>
        <p:pic>
          <p:nvPicPr>
            <p:cNvPr id="15" name="object 15"/>
            <p:cNvPicPr/>
            <p:nvPr/>
          </p:nvPicPr>
          <p:blipFill>
            <a:blip r:embed="rId6" cstate="print"/>
            <a:stretch>
              <a:fillRect/>
            </a:stretch>
          </p:blipFill>
          <p:spPr>
            <a:xfrm>
              <a:off x="1208532" y="688848"/>
              <a:ext cx="641604" cy="291083"/>
            </a:xfrm>
            <a:prstGeom prst="rect">
              <a:avLst/>
            </a:prstGeom>
          </p:spPr>
        </p:pic>
        <p:pic>
          <p:nvPicPr>
            <p:cNvPr id="16" name="object 16"/>
            <p:cNvPicPr/>
            <p:nvPr/>
          </p:nvPicPr>
          <p:blipFill>
            <a:blip r:embed="rId7" cstate="print"/>
            <a:stretch>
              <a:fillRect/>
            </a:stretch>
          </p:blipFill>
          <p:spPr>
            <a:xfrm>
              <a:off x="1706880" y="688848"/>
              <a:ext cx="455676" cy="291083"/>
            </a:xfrm>
            <a:prstGeom prst="rect">
              <a:avLst/>
            </a:prstGeom>
          </p:spPr>
        </p:pic>
        <p:pic>
          <p:nvPicPr>
            <p:cNvPr id="17" name="object 17"/>
            <p:cNvPicPr/>
            <p:nvPr/>
          </p:nvPicPr>
          <p:blipFill>
            <a:blip r:embed="rId8" cstate="print"/>
            <a:stretch>
              <a:fillRect/>
            </a:stretch>
          </p:blipFill>
          <p:spPr>
            <a:xfrm>
              <a:off x="2017776" y="688848"/>
              <a:ext cx="376427" cy="291083"/>
            </a:xfrm>
            <a:prstGeom prst="rect">
              <a:avLst/>
            </a:prstGeom>
          </p:spPr>
        </p:pic>
        <p:pic>
          <p:nvPicPr>
            <p:cNvPr id="18" name="object 18"/>
            <p:cNvPicPr/>
            <p:nvPr/>
          </p:nvPicPr>
          <p:blipFill>
            <a:blip r:embed="rId9" cstate="print"/>
            <a:stretch>
              <a:fillRect/>
            </a:stretch>
          </p:blipFill>
          <p:spPr>
            <a:xfrm>
              <a:off x="2250948" y="688848"/>
              <a:ext cx="672084" cy="291083"/>
            </a:xfrm>
            <a:prstGeom prst="rect">
              <a:avLst/>
            </a:prstGeom>
          </p:spPr>
        </p:pic>
        <p:pic>
          <p:nvPicPr>
            <p:cNvPr id="19" name="object 19"/>
            <p:cNvPicPr/>
            <p:nvPr/>
          </p:nvPicPr>
          <p:blipFill>
            <a:blip r:embed="rId10" cstate="print"/>
            <a:stretch>
              <a:fillRect/>
            </a:stretch>
          </p:blipFill>
          <p:spPr>
            <a:xfrm>
              <a:off x="2778252" y="688848"/>
              <a:ext cx="533400" cy="291083"/>
            </a:xfrm>
            <a:prstGeom prst="rect">
              <a:avLst/>
            </a:prstGeom>
          </p:spPr>
        </p:pic>
        <p:pic>
          <p:nvPicPr>
            <p:cNvPr id="20" name="object 20"/>
            <p:cNvPicPr/>
            <p:nvPr/>
          </p:nvPicPr>
          <p:blipFill>
            <a:blip r:embed="rId11" cstate="print"/>
            <a:stretch>
              <a:fillRect/>
            </a:stretch>
          </p:blipFill>
          <p:spPr>
            <a:xfrm>
              <a:off x="3166872" y="688848"/>
              <a:ext cx="484631" cy="291083"/>
            </a:xfrm>
            <a:prstGeom prst="rect">
              <a:avLst/>
            </a:prstGeom>
          </p:spPr>
        </p:pic>
        <p:pic>
          <p:nvPicPr>
            <p:cNvPr id="21" name="object 21"/>
            <p:cNvPicPr/>
            <p:nvPr/>
          </p:nvPicPr>
          <p:blipFill>
            <a:blip r:embed="rId12" cstate="print"/>
            <a:stretch>
              <a:fillRect/>
            </a:stretch>
          </p:blipFill>
          <p:spPr>
            <a:xfrm>
              <a:off x="3508248" y="688848"/>
              <a:ext cx="551688" cy="291083"/>
            </a:xfrm>
            <a:prstGeom prst="rect">
              <a:avLst/>
            </a:prstGeom>
          </p:spPr>
        </p:pic>
        <p:pic>
          <p:nvPicPr>
            <p:cNvPr id="22" name="object 22"/>
            <p:cNvPicPr/>
            <p:nvPr/>
          </p:nvPicPr>
          <p:blipFill>
            <a:blip r:embed="rId13" cstate="print"/>
            <a:stretch>
              <a:fillRect/>
            </a:stretch>
          </p:blipFill>
          <p:spPr>
            <a:xfrm>
              <a:off x="164592" y="688848"/>
              <a:ext cx="4157472" cy="307848"/>
            </a:xfrm>
            <a:prstGeom prst="rect">
              <a:avLst/>
            </a:prstGeom>
          </p:spPr>
        </p:pic>
        <p:pic>
          <p:nvPicPr>
            <p:cNvPr id="23" name="object 23"/>
            <p:cNvPicPr/>
            <p:nvPr/>
          </p:nvPicPr>
          <p:blipFill>
            <a:blip r:embed="rId14" cstate="print"/>
            <a:stretch>
              <a:fillRect/>
            </a:stretch>
          </p:blipFill>
          <p:spPr>
            <a:xfrm>
              <a:off x="60960" y="902208"/>
              <a:ext cx="801624" cy="291083"/>
            </a:xfrm>
            <a:prstGeom prst="rect">
              <a:avLst/>
            </a:prstGeom>
          </p:spPr>
        </p:pic>
        <p:pic>
          <p:nvPicPr>
            <p:cNvPr id="24" name="object 24"/>
            <p:cNvPicPr/>
            <p:nvPr/>
          </p:nvPicPr>
          <p:blipFill>
            <a:blip r:embed="rId15" cstate="print"/>
            <a:stretch>
              <a:fillRect/>
            </a:stretch>
          </p:blipFill>
          <p:spPr>
            <a:xfrm>
              <a:off x="669036" y="902208"/>
              <a:ext cx="365760" cy="291083"/>
            </a:xfrm>
            <a:prstGeom prst="rect">
              <a:avLst/>
            </a:prstGeom>
          </p:spPr>
        </p:pic>
        <p:pic>
          <p:nvPicPr>
            <p:cNvPr id="25" name="object 25"/>
            <p:cNvPicPr/>
            <p:nvPr/>
          </p:nvPicPr>
          <p:blipFill>
            <a:blip r:embed="rId16" cstate="print"/>
            <a:stretch>
              <a:fillRect/>
            </a:stretch>
          </p:blipFill>
          <p:spPr>
            <a:xfrm>
              <a:off x="842772" y="902208"/>
              <a:ext cx="493775" cy="291083"/>
            </a:xfrm>
            <a:prstGeom prst="rect">
              <a:avLst/>
            </a:prstGeom>
          </p:spPr>
        </p:pic>
        <p:pic>
          <p:nvPicPr>
            <p:cNvPr id="26" name="object 26"/>
            <p:cNvPicPr/>
            <p:nvPr/>
          </p:nvPicPr>
          <p:blipFill>
            <a:blip r:embed="rId17" cstate="print"/>
            <a:stretch>
              <a:fillRect/>
            </a:stretch>
          </p:blipFill>
          <p:spPr>
            <a:xfrm>
              <a:off x="1144524" y="902208"/>
              <a:ext cx="539495" cy="291083"/>
            </a:xfrm>
            <a:prstGeom prst="rect">
              <a:avLst/>
            </a:prstGeom>
          </p:spPr>
        </p:pic>
        <p:pic>
          <p:nvPicPr>
            <p:cNvPr id="27" name="object 27"/>
            <p:cNvPicPr/>
            <p:nvPr/>
          </p:nvPicPr>
          <p:blipFill>
            <a:blip r:embed="rId18" cstate="print"/>
            <a:stretch>
              <a:fillRect/>
            </a:stretch>
          </p:blipFill>
          <p:spPr>
            <a:xfrm>
              <a:off x="1490472" y="902208"/>
              <a:ext cx="661415" cy="291083"/>
            </a:xfrm>
            <a:prstGeom prst="rect">
              <a:avLst/>
            </a:prstGeom>
          </p:spPr>
        </p:pic>
        <p:pic>
          <p:nvPicPr>
            <p:cNvPr id="28" name="object 28"/>
            <p:cNvPicPr/>
            <p:nvPr/>
          </p:nvPicPr>
          <p:blipFill>
            <a:blip r:embed="rId19" cstate="print"/>
            <a:stretch>
              <a:fillRect/>
            </a:stretch>
          </p:blipFill>
          <p:spPr>
            <a:xfrm>
              <a:off x="1958339" y="902208"/>
              <a:ext cx="455676" cy="291083"/>
            </a:xfrm>
            <a:prstGeom prst="rect">
              <a:avLst/>
            </a:prstGeom>
          </p:spPr>
        </p:pic>
        <p:pic>
          <p:nvPicPr>
            <p:cNvPr id="29" name="object 29"/>
            <p:cNvPicPr/>
            <p:nvPr/>
          </p:nvPicPr>
          <p:blipFill>
            <a:blip r:embed="rId20" cstate="print"/>
            <a:stretch>
              <a:fillRect/>
            </a:stretch>
          </p:blipFill>
          <p:spPr>
            <a:xfrm>
              <a:off x="2220467" y="902208"/>
              <a:ext cx="544068" cy="291083"/>
            </a:xfrm>
            <a:prstGeom prst="rect">
              <a:avLst/>
            </a:prstGeom>
          </p:spPr>
        </p:pic>
        <p:pic>
          <p:nvPicPr>
            <p:cNvPr id="30" name="object 30"/>
            <p:cNvPicPr/>
            <p:nvPr/>
          </p:nvPicPr>
          <p:blipFill>
            <a:blip r:embed="rId21" cstate="print"/>
            <a:stretch>
              <a:fillRect/>
            </a:stretch>
          </p:blipFill>
          <p:spPr>
            <a:xfrm>
              <a:off x="2526792" y="902208"/>
              <a:ext cx="281939" cy="291083"/>
            </a:xfrm>
            <a:prstGeom prst="rect">
              <a:avLst/>
            </a:prstGeom>
          </p:spPr>
        </p:pic>
        <p:pic>
          <p:nvPicPr>
            <p:cNvPr id="31" name="object 31"/>
            <p:cNvPicPr/>
            <p:nvPr/>
          </p:nvPicPr>
          <p:blipFill>
            <a:blip r:embed="rId22" cstate="print"/>
            <a:stretch>
              <a:fillRect/>
            </a:stretch>
          </p:blipFill>
          <p:spPr>
            <a:xfrm>
              <a:off x="2616708" y="902208"/>
              <a:ext cx="495300" cy="291083"/>
            </a:xfrm>
            <a:prstGeom prst="rect">
              <a:avLst/>
            </a:prstGeom>
          </p:spPr>
        </p:pic>
        <p:pic>
          <p:nvPicPr>
            <p:cNvPr id="32" name="object 32"/>
            <p:cNvPicPr/>
            <p:nvPr/>
          </p:nvPicPr>
          <p:blipFill>
            <a:blip r:embed="rId23" cstate="print"/>
            <a:stretch>
              <a:fillRect/>
            </a:stretch>
          </p:blipFill>
          <p:spPr>
            <a:xfrm>
              <a:off x="2918460" y="902208"/>
              <a:ext cx="749808" cy="291083"/>
            </a:xfrm>
            <a:prstGeom prst="rect">
              <a:avLst/>
            </a:prstGeom>
          </p:spPr>
        </p:pic>
        <p:pic>
          <p:nvPicPr>
            <p:cNvPr id="33" name="object 33"/>
            <p:cNvPicPr/>
            <p:nvPr/>
          </p:nvPicPr>
          <p:blipFill>
            <a:blip r:embed="rId24" cstate="print"/>
            <a:stretch>
              <a:fillRect/>
            </a:stretch>
          </p:blipFill>
          <p:spPr>
            <a:xfrm>
              <a:off x="3476244" y="902208"/>
              <a:ext cx="580644" cy="291083"/>
            </a:xfrm>
            <a:prstGeom prst="rect">
              <a:avLst/>
            </a:prstGeom>
          </p:spPr>
        </p:pic>
        <p:pic>
          <p:nvPicPr>
            <p:cNvPr id="34" name="object 34"/>
            <p:cNvPicPr/>
            <p:nvPr/>
          </p:nvPicPr>
          <p:blipFill>
            <a:blip r:embed="rId25" cstate="print"/>
            <a:stretch>
              <a:fillRect/>
            </a:stretch>
          </p:blipFill>
          <p:spPr>
            <a:xfrm>
              <a:off x="164592" y="902208"/>
              <a:ext cx="4157471" cy="307848"/>
            </a:xfrm>
            <a:prstGeom prst="rect">
              <a:avLst/>
            </a:prstGeom>
          </p:spPr>
        </p:pic>
        <p:pic>
          <p:nvPicPr>
            <p:cNvPr id="35" name="object 35"/>
            <p:cNvPicPr/>
            <p:nvPr/>
          </p:nvPicPr>
          <p:blipFill>
            <a:blip r:embed="rId26" cstate="print"/>
            <a:stretch>
              <a:fillRect/>
            </a:stretch>
          </p:blipFill>
          <p:spPr>
            <a:xfrm>
              <a:off x="60960" y="1115568"/>
              <a:ext cx="603504" cy="291083"/>
            </a:xfrm>
            <a:prstGeom prst="rect">
              <a:avLst/>
            </a:prstGeom>
          </p:spPr>
        </p:pic>
        <p:pic>
          <p:nvPicPr>
            <p:cNvPr id="36" name="object 36"/>
            <p:cNvPicPr/>
            <p:nvPr/>
          </p:nvPicPr>
          <p:blipFill>
            <a:blip r:embed="rId17" cstate="print"/>
            <a:stretch>
              <a:fillRect/>
            </a:stretch>
          </p:blipFill>
          <p:spPr>
            <a:xfrm>
              <a:off x="472440" y="1115568"/>
              <a:ext cx="539495" cy="291083"/>
            </a:xfrm>
            <a:prstGeom prst="rect">
              <a:avLst/>
            </a:prstGeom>
          </p:spPr>
        </p:pic>
        <p:pic>
          <p:nvPicPr>
            <p:cNvPr id="37" name="object 37"/>
            <p:cNvPicPr/>
            <p:nvPr/>
          </p:nvPicPr>
          <p:blipFill>
            <a:blip r:embed="rId27" cstate="print"/>
            <a:stretch>
              <a:fillRect/>
            </a:stretch>
          </p:blipFill>
          <p:spPr>
            <a:xfrm>
              <a:off x="818388" y="1115568"/>
              <a:ext cx="661416" cy="291083"/>
            </a:xfrm>
            <a:prstGeom prst="rect">
              <a:avLst/>
            </a:prstGeom>
          </p:spPr>
        </p:pic>
        <p:pic>
          <p:nvPicPr>
            <p:cNvPr id="38" name="object 38"/>
            <p:cNvPicPr/>
            <p:nvPr/>
          </p:nvPicPr>
          <p:blipFill>
            <a:blip r:embed="rId28" cstate="print"/>
            <a:stretch>
              <a:fillRect/>
            </a:stretch>
          </p:blipFill>
          <p:spPr>
            <a:xfrm>
              <a:off x="1287780" y="1115568"/>
              <a:ext cx="454151" cy="291083"/>
            </a:xfrm>
            <a:prstGeom prst="rect">
              <a:avLst/>
            </a:prstGeom>
          </p:spPr>
        </p:pic>
        <p:pic>
          <p:nvPicPr>
            <p:cNvPr id="39" name="object 39"/>
            <p:cNvPicPr/>
            <p:nvPr/>
          </p:nvPicPr>
          <p:blipFill>
            <a:blip r:embed="rId29" cstate="print"/>
            <a:stretch>
              <a:fillRect/>
            </a:stretch>
          </p:blipFill>
          <p:spPr>
            <a:xfrm>
              <a:off x="164592" y="1115568"/>
              <a:ext cx="1988819" cy="307847"/>
            </a:xfrm>
            <a:prstGeom prst="rect">
              <a:avLst/>
            </a:prstGeom>
          </p:spPr>
        </p:pic>
        <p:pic>
          <p:nvPicPr>
            <p:cNvPr id="40" name="object 40"/>
            <p:cNvPicPr/>
            <p:nvPr/>
          </p:nvPicPr>
          <p:blipFill>
            <a:blip r:embed="rId30" cstate="print"/>
            <a:stretch>
              <a:fillRect/>
            </a:stretch>
          </p:blipFill>
          <p:spPr>
            <a:xfrm>
              <a:off x="1915667" y="1115568"/>
              <a:ext cx="281939" cy="291083"/>
            </a:xfrm>
            <a:prstGeom prst="rect">
              <a:avLst/>
            </a:prstGeom>
          </p:spPr>
        </p:pic>
        <p:pic>
          <p:nvPicPr>
            <p:cNvPr id="41" name="object 41"/>
            <p:cNvPicPr/>
            <p:nvPr/>
          </p:nvPicPr>
          <p:blipFill>
            <a:blip r:embed="rId31" cstate="print"/>
            <a:stretch>
              <a:fillRect/>
            </a:stretch>
          </p:blipFill>
          <p:spPr>
            <a:xfrm>
              <a:off x="2005583" y="1115568"/>
              <a:ext cx="661415" cy="291083"/>
            </a:xfrm>
            <a:prstGeom prst="rect">
              <a:avLst/>
            </a:prstGeom>
          </p:spPr>
        </p:pic>
        <p:pic>
          <p:nvPicPr>
            <p:cNvPr id="42" name="object 42"/>
            <p:cNvPicPr/>
            <p:nvPr/>
          </p:nvPicPr>
          <p:blipFill>
            <a:blip r:embed="rId32" cstate="print"/>
            <a:stretch>
              <a:fillRect/>
            </a:stretch>
          </p:blipFill>
          <p:spPr>
            <a:xfrm>
              <a:off x="2474976" y="1115568"/>
              <a:ext cx="1027176" cy="291083"/>
            </a:xfrm>
            <a:prstGeom prst="rect">
              <a:avLst/>
            </a:prstGeom>
          </p:spPr>
        </p:pic>
        <p:pic>
          <p:nvPicPr>
            <p:cNvPr id="43" name="object 43"/>
            <p:cNvPicPr/>
            <p:nvPr/>
          </p:nvPicPr>
          <p:blipFill>
            <a:blip r:embed="rId33" cstate="print"/>
            <a:stretch>
              <a:fillRect/>
            </a:stretch>
          </p:blipFill>
          <p:spPr>
            <a:xfrm>
              <a:off x="3308604" y="1115568"/>
              <a:ext cx="702563" cy="291083"/>
            </a:xfrm>
            <a:prstGeom prst="rect">
              <a:avLst/>
            </a:prstGeom>
          </p:spPr>
        </p:pic>
        <p:pic>
          <p:nvPicPr>
            <p:cNvPr id="44" name="object 44"/>
            <p:cNvPicPr/>
            <p:nvPr/>
          </p:nvPicPr>
          <p:blipFill>
            <a:blip r:embed="rId34" cstate="print"/>
            <a:stretch>
              <a:fillRect/>
            </a:stretch>
          </p:blipFill>
          <p:spPr>
            <a:xfrm>
              <a:off x="3817619" y="1115568"/>
              <a:ext cx="504444" cy="291083"/>
            </a:xfrm>
            <a:prstGeom prst="rect">
              <a:avLst/>
            </a:prstGeom>
          </p:spPr>
        </p:pic>
        <p:pic>
          <p:nvPicPr>
            <p:cNvPr id="45" name="object 45"/>
            <p:cNvPicPr/>
            <p:nvPr/>
          </p:nvPicPr>
          <p:blipFill>
            <a:blip r:embed="rId19" cstate="print"/>
            <a:stretch>
              <a:fillRect/>
            </a:stretch>
          </p:blipFill>
          <p:spPr>
            <a:xfrm>
              <a:off x="60960" y="1328928"/>
              <a:ext cx="455675" cy="291083"/>
            </a:xfrm>
            <a:prstGeom prst="rect">
              <a:avLst/>
            </a:prstGeom>
          </p:spPr>
        </p:pic>
        <p:pic>
          <p:nvPicPr>
            <p:cNvPr id="46" name="object 46"/>
            <p:cNvPicPr/>
            <p:nvPr/>
          </p:nvPicPr>
          <p:blipFill>
            <a:blip r:embed="rId10" cstate="print"/>
            <a:stretch>
              <a:fillRect/>
            </a:stretch>
          </p:blipFill>
          <p:spPr>
            <a:xfrm>
              <a:off x="341376" y="1328928"/>
              <a:ext cx="533400" cy="291083"/>
            </a:xfrm>
            <a:prstGeom prst="rect">
              <a:avLst/>
            </a:prstGeom>
          </p:spPr>
        </p:pic>
        <p:pic>
          <p:nvPicPr>
            <p:cNvPr id="47" name="object 47"/>
            <p:cNvPicPr/>
            <p:nvPr/>
          </p:nvPicPr>
          <p:blipFill>
            <a:blip r:embed="rId4" cstate="print"/>
            <a:stretch>
              <a:fillRect/>
            </a:stretch>
          </p:blipFill>
          <p:spPr>
            <a:xfrm>
              <a:off x="699516" y="1328928"/>
              <a:ext cx="356616" cy="291083"/>
            </a:xfrm>
            <a:prstGeom prst="rect">
              <a:avLst/>
            </a:prstGeom>
          </p:spPr>
        </p:pic>
        <p:pic>
          <p:nvPicPr>
            <p:cNvPr id="48" name="object 48"/>
            <p:cNvPicPr/>
            <p:nvPr/>
          </p:nvPicPr>
          <p:blipFill>
            <a:blip r:embed="rId35" cstate="print"/>
            <a:stretch>
              <a:fillRect/>
            </a:stretch>
          </p:blipFill>
          <p:spPr>
            <a:xfrm>
              <a:off x="880872" y="1328928"/>
              <a:ext cx="937260" cy="291083"/>
            </a:xfrm>
            <a:prstGeom prst="rect">
              <a:avLst/>
            </a:prstGeom>
          </p:spPr>
        </p:pic>
        <p:pic>
          <p:nvPicPr>
            <p:cNvPr id="49" name="object 49"/>
            <p:cNvPicPr/>
            <p:nvPr/>
          </p:nvPicPr>
          <p:blipFill>
            <a:blip r:embed="rId36" cstate="print"/>
            <a:stretch>
              <a:fillRect/>
            </a:stretch>
          </p:blipFill>
          <p:spPr>
            <a:xfrm>
              <a:off x="1642872" y="1328928"/>
              <a:ext cx="792479" cy="291083"/>
            </a:xfrm>
            <a:prstGeom prst="rect">
              <a:avLst/>
            </a:prstGeom>
          </p:spPr>
        </p:pic>
        <p:pic>
          <p:nvPicPr>
            <p:cNvPr id="50" name="object 50"/>
            <p:cNvPicPr/>
            <p:nvPr/>
          </p:nvPicPr>
          <p:blipFill>
            <a:blip r:embed="rId37" cstate="print"/>
            <a:stretch>
              <a:fillRect/>
            </a:stretch>
          </p:blipFill>
          <p:spPr>
            <a:xfrm>
              <a:off x="2260092" y="1328928"/>
              <a:ext cx="455675" cy="291083"/>
            </a:xfrm>
            <a:prstGeom prst="rect">
              <a:avLst/>
            </a:prstGeom>
          </p:spPr>
        </p:pic>
        <p:pic>
          <p:nvPicPr>
            <p:cNvPr id="51" name="object 51"/>
            <p:cNvPicPr/>
            <p:nvPr/>
          </p:nvPicPr>
          <p:blipFill>
            <a:blip r:embed="rId38" cstate="print"/>
            <a:stretch>
              <a:fillRect/>
            </a:stretch>
          </p:blipFill>
          <p:spPr>
            <a:xfrm>
              <a:off x="2540508" y="1328928"/>
              <a:ext cx="661415" cy="291083"/>
            </a:xfrm>
            <a:prstGeom prst="rect">
              <a:avLst/>
            </a:prstGeom>
          </p:spPr>
        </p:pic>
        <p:pic>
          <p:nvPicPr>
            <p:cNvPr id="52" name="object 52"/>
            <p:cNvPicPr/>
            <p:nvPr/>
          </p:nvPicPr>
          <p:blipFill>
            <a:blip r:embed="rId8" cstate="print"/>
            <a:stretch>
              <a:fillRect/>
            </a:stretch>
          </p:blipFill>
          <p:spPr>
            <a:xfrm>
              <a:off x="3026664" y="1328928"/>
              <a:ext cx="376427" cy="291083"/>
            </a:xfrm>
            <a:prstGeom prst="rect">
              <a:avLst/>
            </a:prstGeom>
          </p:spPr>
        </p:pic>
        <p:pic>
          <p:nvPicPr>
            <p:cNvPr id="53" name="object 53"/>
            <p:cNvPicPr/>
            <p:nvPr/>
          </p:nvPicPr>
          <p:blipFill>
            <a:blip r:embed="rId37" cstate="print"/>
            <a:stretch>
              <a:fillRect/>
            </a:stretch>
          </p:blipFill>
          <p:spPr>
            <a:xfrm>
              <a:off x="3227832" y="1328928"/>
              <a:ext cx="455675" cy="291083"/>
            </a:xfrm>
            <a:prstGeom prst="rect">
              <a:avLst/>
            </a:prstGeom>
          </p:spPr>
        </p:pic>
        <p:pic>
          <p:nvPicPr>
            <p:cNvPr id="54" name="object 54"/>
            <p:cNvPicPr/>
            <p:nvPr/>
          </p:nvPicPr>
          <p:blipFill>
            <a:blip r:embed="rId39" cstate="print"/>
            <a:stretch>
              <a:fillRect/>
            </a:stretch>
          </p:blipFill>
          <p:spPr>
            <a:xfrm>
              <a:off x="3508248" y="1328928"/>
              <a:ext cx="614172" cy="291083"/>
            </a:xfrm>
            <a:prstGeom prst="rect">
              <a:avLst/>
            </a:prstGeom>
          </p:spPr>
        </p:pic>
        <p:pic>
          <p:nvPicPr>
            <p:cNvPr id="55" name="object 55"/>
            <p:cNvPicPr/>
            <p:nvPr/>
          </p:nvPicPr>
          <p:blipFill>
            <a:blip r:embed="rId40" cstate="print"/>
            <a:stretch>
              <a:fillRect/>
            </a:stretch>
          </p:blipFill>
          <p:spPr>
            <a:xfrm>
              <a:off x="3945636" y="1328928"/>
              <a:ext cx="376427" cy="291083"/>
            </a:xfrm>
            <a:prstGeom prst="rect">
              <a:avLst/>
            </a:prstGeom>
          </p:spPr>
        </p:pic>
        <p:pic>
          <p:nvPicPr>
            <p:cNvPr id="56" name="object 56"/>
            <p:cNvPicPr/>
            <p:nvPr/>
          </p:nvPicPr>
          <p:blipFill>
            <a:blip r:embed="rId41" cstate="print"/>
            <a:stretch>
              <a:fillRect/>
            </a:stretch>
          </p:blipFill>
          <p:spPr>
            <a:xfrm>
              <a:off x="60960" y="1542288"/>
              <a:ext cx="673607" cy="291083"/>
            </a:xfrm>
            <a:prstGeom prst="rect">
              <a:avLst/>
            </a:prstGeom>
          </p:spPr>
        </p:pic>
        <p:pic>
          <p:nvPicPr>
            <p:cNvPr id="57" name="object 57"/>
            <p:cNvPicPr/>
            <p:nvPr/>
          </p:nvPicPr>
          <p:blipFill>
            <a:blip r:embed="rId42" cstate="print"/>
            <a:stretch>
              <a:fillRect/>
            </a:stretch>
          </p:blipFill>
          <p:spPr>
            <a:xfrm>
              <a:off x="542544" y="1542288"/>
              <a:ext cx="338327" cy="291083"/>
            </a:xfrm>
            <a:prstGeom prst="rect">
              <a:avLst/>
            </a:prstGeom>
          </p:spPr>
        </p:pic>
        <p:pic>
          <p:nvPicPr>
            <p:cNvPr id="58" name="object 58"/>
            <p:cNvPicPr/>
            <p:nvPr/>
          </p:nvPicPr>
          <p:blipFill>
            <a:blip r:embed="rId4" cstate="print"/>
            <a:stretch>
              <a:fillRect/>
            </a:stretch>
          </p:blipFill>
          <p:spPr>
            <a:xfrm>
              <a:off x="688848" y="1542288"/>
              <a:ext cx="356615" cy="291083"/>
            </a:xfrm>
            <a:prstGeom prst="rect">
              <a:avLst/>
            </a:prstGeom>
          </p:spPr>
        </p:pic>
        <p:pic>
          <p:nvPicPr>
            <p:cNvPr id="59" name="object 59"/>
            <p:cNvPicPr/>
            <p:nvPr/>
          </p:nvPicPr>
          <p:blipFill>
            <a:blip r:embed="rId43" cstate="print"/>
            <a:stretch>
              <a:fillRect/>
            </a:stretch>
          </p:blipFill>
          <p:spPr>
            <a:xfrm>
              <a:off x="854964" y="1542288"/>
              <a:ext cx="839724" cy="291083"/>
            </a:xfrm>
            <a:prstGeom prst="rect">
              <a:avLst/>
            </a:prstGeom>
          </p:spPr>
        </p:pic>
        <p:pic>
          <p:nvPicPr>
            <p:cNvPr id="60" name="object 60"/>
            <p:cNvPicPr/>
            <p:nvPr/>
          </p:nvPicPr>
          <p:blipFill>
            <a:blip r:embed="rId30" cstate="print"/>
            <a:stretch>
              <a:fillRect/>
            </a:stretch>
          </p:blipFill>
          <p:spPr>
            <a:xfrm>
              <a:off x="1456944" y="1542288"/>
              <a:ext cx="281939" cy="291083"/>
            </a:xfrm>
            <a:prstGeom prst="rect">
              <a:avLst/>
            </a:prstGeom>
          </p:spPr>
        </p:pic>
        <p:pic>
          <p:nvPicPr>
            <p:cNvPr id="61" name="object 61"/>
            <p:cNvPicPr/>
            <p:nvPr/>
          </p:nvPicPr>
          <p:blipFill>
            <a:blip r:embed="rId44" cstate="print"/>
            <a:stretch>
              <a:fillRect/>
            </a:stretch>
          </p:blipFill>
          <p:spPr>
            <a:xfrm>
              <a:off x="1548384" y="1542288"/>
              <a:ext cx="385572" cy="291083"/>
            </a:xfrm>
            <a:prstGeom prst="rect">
              <a:avLst/>
            </a:prstGeom>
          </p:spPr>
        </p:pic>
        <p:pic>
          <p:nvPicPr>
            <p:cNvPr id="62" name="object 62"/>
            <p:cNvPicPr/>
            <p:nvPr/>
          </p:nvPicPr>
          <p:blipFill>
            <a:blip r:embed="rId45" cstate="print"/>
            <a:stretch>
              <a:fillRect/>
            </a:stretch>
          </p:blipFill>
          <p:spPr>
            <a:xfrm>
              <a:off x="1743455" y="1542288"/>
              <a:ext cx="603503" cy="291083"/>
            </a:xfrm>
            <a:prstGeom prst="rect">
              <a:avLst/>
            </a:prstGeom>
          </p:spPr>
        </p:pic>
        <p:pic>
          <p:nvPicPr>
            <p:cNvPr id="63" name="object 63"/>
            <p:cNvPicPr/>
            <p:nvPr/>
          </p:nvPicPr>
          <p:blipFill>
            <a:blip r:embed="rId46" cstate="print"/>
            <a:stretch>
              <a:fillRect/>
            </a:stretch>
          </p:blipFill>
          <p:spPr>
            <a:xfrm>
              <a:off x="2156460" y="1542288"/>
              <a:ext cx="717803" cy="291083"/>
            </a:xfrm>
            <a:prstGeom prst="rect">
              <a:avLst/>
            </a:prstGeom>
          </p:spPr>
        </p:pic>
        <p:pic>
          <p:nvPicPr>
            <p:cNvPr id="64" name="object 64"/>
            <p:cNvPicPr/>
            <p:nvPr/>
          </p:nvPicPr>
          <p:blipFill>
            <a:blip r:embed="rId47" cstate="print"/>
            <a:stretch>
              <a:fillRect/>
            </a:stretch>
          </p:blipFill>
          <p:spPr>
            <a:xfrm>
              <a:off x="2683764" y="1542288"/>
              <a:ext cx="316991" cy="291083"/>
            </a:xfrm>
            <a:prstGeom prst="rect">
              <a:avLst/>
            </a:prstGeom>
          </p:spPr>
        </p:pic>
        <p:pic>
          <p:nvPicPr>
            <p:cNvPr id="65" name="object 65"/>
            <p:cNvPicPr/>
            <p:nvPr/>
          </p:nvPicPr>
          <p:blipFill>
            <a:blip r:embed="rId38" cstate="print"/>
            <a:stretch>
              <a:fillRect/>
            </a:stretch>
          </p:blipFill>
          <p:spPr>
            <a:xfrm>
              <a:off x="2808732" y="1542288"/>
              <a:ext cx="661415" cy="291083"/>
            </a:xfrm>
            <a:prstGeom prst="rect">
              <a:avLst/>
            </a:prstGeom>
          </p:spPr>
        </p:pic>
        <p:pic>
          <p:nvPicPr>
            <p:cNvPr id="66" name="object 66"/>
            <p:cNvPicPr/>
            <p:nvPr/>
          </p:nvPicPr>
          <p:blipFill>
            <a:blip r:embed="rId4" cstate="print"/>
            <a:stretch>
              <a:fillRect/>
            </a:stretch>
          </p:blipFill>
          <p:spPr>
            <a:xfrm>
              <a:off x="3279648" y="1542288"/>
              <a:ext cx="356615" cy="291083"/>
            </a:xfrm>
            <a:prstGeom prst="rect">
              <a:avLst/>
            </a:prstGeom>
          </p:spPr>
        </p:pic>
        <p:pic>
          <p:nvPicPr>
            <p:cNvPr id="67" name="object 67"/>
            <p:cNvPicPr/>
            <p:nvPr/>
          </p:nvPicPr>
          <p:blipFill>
            <a:blip r:embed="rId47" cstate="print"/>
            <a:stretch>
              <a:fillRect/>
            </a:stretch>
          </p:blipFill>
          <p:spPr>
            <a:xfrm>
              <a:off x="3445763" y="1542288"/>
              <a:ext cx="316991" cy="291083"/>
            </a:xfrm>
            <a:prstGeom prst="rect">
              <a:avLst/>
            </a:prstGeom>
          </p:spPr>
        </p:pic>
        <p:pic>
          <p:nvPicPr>
            <p:cNvPr id="68" name="object 68"/>
            <p:cNvPicPr/>
            <p:nvPr/>
          </p:nvPicPr>
          <p:blipFill>
            <a:blip r:embed="rId48" cstate="print"/>
            <a:stretch>
              <a:fillRect/>
            </a:stretch>
          </p:blipFill>
          <p:spPr>
            <a:xfrm>
              <a:off x="3572256" y="1542288"/>
              <a:ext cx="553212" cy="291083"/>
            </a:xfrm>
            <a:prstGeom prst="rect">
              <a:avLst/>
            </a:prstGeom>
          </p:spPr>
        </p:pic>
        <p:pic>
          <p:nvPicPr>
            <p:cNvPr id="69" name="object 69"/>
            <p:cNvPicPr/>
            <p:nvPr/>
          </p:nvPicPr>
          <p:blipFill>
            <a:blip r:embed="rId49" cstate="print"/>
            <a:stretch>
              <a:fillRect/>
            </a:stretch>
          </p:blipFill>
          <p:spPr>
            <a:xfrm>
              <a:off x="3675888" y="1542288"/>
              <a:ext cx="690372" cy="307847"/>
            </a:xfrm>
            <a:prstGeom prst="rect">
              <a:avLst/>
            </a:prstGeom>
          </p:spPr>
        </p:pic>
        <p:pic>
          <p:nvPicPr>
            <p:cNvPr id="70" name="object 70"/>
            <p:cNvPicPr/>
            <p:nvPr/>
          </p:nvPicPr>
          <p:blipFill>
            <a:blip r:embed="rId50" cstate="print"/>
            <a:stretch>
              <a:fillRect/>
            </a:stretch>
          </p:blipFill>
          <p:spPr>
            <a:xfrm>
              <a:off x="60960" y="1755648"/>
              <a:ext cx="556260" cy="291083"/>
            </a:xfrm>
            <a:prstGeom prst="rect">
              <a:avLst/>
            </a:prstGeom>
          </p:spPr>
        </p:pic>
        <p:pic>
          <p:nvPicPr>
            <p:cNvPr id="71" name="object 71"/>
            <p:cNvPicPr/>
            <p:nvPr/>
          </p:nvPicPr>
          <p:blipFill>
            <a:blip r:embed="rId51" cstate="print"/>
            <a:stretch>
              <a:fillRect/>
            </a:stretch>
          </p:blipFill>
          <p:spPr>
            <a:xfrm>
              <a:off x="419100" y="1755648"/>
              <a:ext cx="486156" cy="291083"/>
            </a:xfrm>
            <a:prstGeom prst="rect">
              <a:avLst/>
            </a:prstGeom>
          </p:spPr>
        </p:pic>
        <p:pic>
          <p:nvPicPr>
            <p:cNvPr id="72" name="object 72"/>
            <p:cNvPicPr/>
            <p:nvPr/>
          </p:nvPicPr>
          <p:blipFill>
            <a:blip r:embed="rId52" cstate="print"/>
            <a:stretch>
              <a:fillRect/>
            </a:stretch>
          </p:blipFill>
          <p:spPr>
            <a:xfrm>
              <a:off x="711708" y="1755648"/>
              <a:ext cx="781812" cy="291083"/>
            </a:xfrm>
            <a:prstGeom prst="rect">
              <a:avLst/>
            </a:prstGeom>
          </p:spPr>
        </p:pic>
        <p:pic>
          <p:nvPicPr>
            <p:cNvPr id="73" name="object 73"/>
            <p:cNvPicPr/>
            <p:nvPr/>
          </p:nvPicPr>
          <p:blipFill>
            <a:blip r:embed="rId53" cstate="print"/>
            <a:stretch>
              <a:fillRect/>
            </a:stretch>
          </p:blipFill>
          <p:spPr>
            <a:xfrm>
              <a:off x="164592" y="1755648"/>
              <a:ext cx="2001011" cy="307848"/>
            </a:xfrm>
            <a:prstGeom prst="rect">
              <a:avLst/>
            </a:prstGeom>
          </p:spPr>
        </p:pic>
        <p:pic>
          <p:nvPicPr>
            <p:cNvPr id="74" name="object 74"/>
            <p:cNvPicPr/>
            <p:nvPr/>
          </p:nvPicPr>
          <p:blipFill>
            <a:blip r:embed="rId30" cstate="print"/>
            <a:stretch>
              <a:fillRect/>
            </a:stretch>
          </p:blipFill>
          <p:spPr>
            <a:xfrm>
              <a:off x="1927860" y="1755648"/>
              <a:ext cx="281939" cy="291083"/>
            </a:xfrm>
            <a:prstGeom prst="rect">
              <a:avLst/>
            </a:prstGeom>
          </p:spPr>
        </p:pic>
      </p:grpSp>
      <p:sp>
        <p:nvSpPr>
          <p:cNvPr id="75" name="object 75"/>
          <p:cNvSpPr txBox="1"/>
          <p:nvPr/>
        </p:nvSpPr>
        <p:spPr>
          <a:xfrm>
            <a:off x="159766" y="728853"/>
            <a:ext cx="4094479" cy="130683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a:t>
            </a:r>
            <a:r>
              <a:rPr sz="1400" b="1" u="sng" dirty="0">
                <a:solidFill>
                  <a:srgbClr val="3333CC"/>
                </a:solidFill>
                <a:uFill>
                  <a:solidFill>
                    <a:srgbClr val="000000"/>
                  </a:solidFill>
                </a:uFill>
                <a:latin typeface="Times New Roman"/>
                <a:cs typeface="Times New Roman"/>
              </a:rPr>
              <a:t>queue</a:t>
            </a:r>
            <a:r>
              <a:rPr sz="1400" b="1" u="sng"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is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linear list 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data can only </a:t>
            </a:r>
            <a:r>
              <a:rPr sz="1400" u="sng" spc="5" dirty="0">
                <a:uFill>
                  <a:solidFill>
                    <a:srgbClr val="000000"/>
                  </a:solidFill>
                </a:uFill>
                <a:latin typeface="Times New Roman"/>
                <a:cs typeface="Times New Roman"/>
              </a:rPr>
              <a:t>be </a:t>
            </a:r>
            <a:r>
              <a:rPr sz="1400" spc="5" dirty="0">
                <a:latin typeface="Times New Roman"/>
                <a:cs typeface="Times New Roman"/>
              </a:rPr>
              <a:t> </a:t>
            </a:r>
            <a:r>
              <a:rPr sz="1400" u="sng" spc="-5" dirty="0">
                <a:uFill>
                  <a:solidFill>
                    <a:srgbClr val="000000"/>
                  </a:solidFill>
                </a:uFill>
                <a:latin typeface="Times New Roman"/>
                <a:cs typeface="Times New Roman"/>
              </a:rPr>
              <a:t>inserted </a:t>
            </a:r>
            <a:r>
              <a:rPr sz="1400" u="sng" spc="-10" dirty="0">
                <a:uFill>
                  <a:solidFill>
                    <a:srgbClr val="000000"/>
                  </a:solidFill>
                </a:uFill>
                <a:latin typeface="Times New Roman"/>
                <a:cs typeface="Times New Roman"/>
              </a:rPr>
              <a:t>at </a:t>
            </a:r>
            <a:r>
              <a:rPr sz="1400" u="sng" spc="-5" dirty="0">
                <a:uFill>
                  <a:solidFill>
                    <a:srgbClr val="000000"/>
                  </a:solidFill>
                </a:uFill>
                <a:latin typeface="Times New Roman"/>
                <a:cs typeface="Times New Roman"/>
              </a:rPr>
              <a:t>one end, </a:t>
            </a:r>
            <a:r>
              <a:rPr sz="1400" u="sng" spc="-10" dirty="0">
                <a:uFill>
                  <a:solidFill>
                    <a:srgbClr val="000000"/>
                  </a:solidFill>
                </a:uFill>
                <a:latin typeface="Times New Roman"/>
                <a:cs typeface="Times New Roman"/>
              </a:rPr>
              <a:t>called </a:t>
            </a:r>
            <a:r>
              <a:rPr sz="1400" u="sng" spc="-5" dirty="0">
                <a:uFill>
                  <a:solidFill>
                    <a:srgbClr val="000000"/>
                  </a:solidFill>
                </a:uFill>
                <a:latin typeface="Times New Roman"/>
                <a:cs typeface="Times New Roman"/>
              </a:rPr>
              <a:t>the </a:t>
            </a:r>
            <a:r>
              <a:rPr sz="1400" b="1" i="1" u="sng" spc="-5" dirty="0">
                <a:solidFill>
                  <a:srgbClr val="3333CC"/>
                </a:solidFill>
                <a:uFill>
                  <a:solidFill>
                    <a:srgbClr val="000000"/>
                  </a:solidFill>
                </a:uFill>
                <a:latin typeface="Times New Roman"/>
                <a:cs typeface="Times New Roman"/>
              </a:rPr>
              <a:t>rear</a:t>
            </a:r>
            <a:r>
              <a:rPr sz="1400" u="sng" spc="-5" dirty="0">
                <a:uFill>
                  <a:solidFill>
                    <a:srgbClr val="000000"/>
                  </a:solidFill>
                </a:uFill>
                <a:latin typeface="Times New Roman"/>
                <a:cs typeface="Times New Roman"/>
              </a:rPr>
              <a:t>, and </a:t>
            </a:r>
            <a:r>
              <a:rPr sz="1400" u="sng" spc="-10" dirty="0">
                <a:uFill>
                  <a:solidFill>
                    <a:srgbClr val="000000"/>
                  </a:solidFill>
                </a:uFill>
                <a:latin typeface="Times New Roman"/>
                <a:cs typeface="Times New Roman"/>
              </a:rPr>
              <a:t>deleted </a:t>
            </a:r>
            <a:r>
              <a:rPr sz="1400" u="sng" spc="-5" dirty="0">
                <a:uFill>
                  <a:solidFill>
                    <a:srgbClr val="000000"/>
                  </a:solidFill>
                </a:uFill>
                <a:latin typeface="Times New Roman"/>
                <a:cs typeface="Times New Roman"/>
              </a:rPr>
              <a:t>from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other end, </a:t>
            </a:r>
            <a:r>
              <a:rPr sz="1400" u="sng" spc="-10" dirty="0">
                <a:uFill>
                  <a:solidFill>
                    <a:srgbClr val="000000"/>
                  </a:solidFill>
                </a:uFill>
                <a:latin typeface="Times New Roman"/>
                <a:cs typeface="Times New Roman"/>
              </a:rPr>
              <a:t>called </a:t>
            </a:r>
            <a:r>
              <a:rPr sz="1400" u="sng" spc="-5" dirty="0">
                <a:uFill>
                  <a:solidFill>
                    <a:srgbClr val="000000"/>
                  </a:solidFill>
                </a:uFill>
                <a:latin typeface="Times New Roman"/>
                <a:cs typeface="Times New Roman"/>
              </a:rPr>
              <a:t>the </a:t>
            </a:r>
            <a:r>
              <a:rPr sz="1400" b="1" i="1" u="sng" spc="-5" dirty="0">
                <a:solidFill>
                  <a:srgbClr val="3333CC"/>
                </a:solidFill>
                <a:uFill>
                  <a:solidFill>
                    <a:srgbClr val="000000"/>
                  </a:solidFill>
                </a:uFill>
                <a:latin typeface="Times New Roman"/>
                <a:cs typeface="Times New Roman"/>
              </a:rPr>
              <a:t>front</a:t>
            </a:r>
            <a:r>
              <a:rPr sz="1400" spc="-5" dirty="0">
                <a:latin typeface="Times New Roman"/>
                <a:cs typeface="Times New Roman"/>
              </a:rPr>
              <a:t>. These restrictions ensure that  the data is processed through the </a:t>
            </a:r>
            <a:r>
              <a:rPr sz="1400" spc="-10" dirty="0">
                <a:latin typeface="Times New Roman"/>
                <a:cs typeface="Times New Roman"/>
              </a:rPr>
              <a:t>queue </a:t>
            </a:r>
            <a:r>
              <a:rPr sz="1400" spc="-5" dirty="0">
                <a:latin typeface="Times New Roman"/>
                <a:cs typeface="Times New Roman"/>
              </a:rPr>
              <a:t>in the order </a:t>
            </a:r>
            <a:r>
              <a:rPr sz="1400" spc="5" dirty="0">
                <a:latin typeface="Times New Roman"/>
                <a:cs typeface="Times New Roman"/>
              </a:rPr>
              <a:t>in  </a:t>
            </a:r>
            <a:r>
              <a:rPr sz="1400" spc="-5" dirty="0">
                <a:latin typeface="Times New Roman"/>
                <a:cs typeface="Times New Roman"/>
              </a:rPr>
              <a:t>which </a:t>
            </a:r>
            <a:r>
              <a:rPr sz="1400" dirty="0">
                <a:latin typeface="Times New Roman"/>
                <a:cs typeface="Times New Roman"/>
              </a:rPr>
              <a:t>it </a:t>
            </a:r>
            <a:r>
              <a:rPr sz="1400" spc="-5" dirty="0">
                <a:latin typeface="Times New Roman"/>
                <a:cs typeface="Times New Roman"/>
              </a:rPr>
              <a:t>is received. In other words, </a:t>
            </a:r>
            <a:r>
              <a:rPr sz="1400" dirty="0">
                <a:latin typeface="Times New Roman"/>
                <a:cs typeface="Times New Roman"/>
              </a:rPr>
              <a:t>a </a:t>
            </a:r>
            <a:r>
              <a:rPr sz="1400" spc="-5" dirty="0">
                <a:latin typeface="Times New Roman"/>
                <a:cs typeface="Times New Roman"/>
              </a:rPr>
              <a:t>queue is </a:t>
            </a:r>
            <a:r>
              <a:rPr sz="1400" dirty="0">
                <a:latin typeface="Times New Roman"/>
                <a:cs typeface="Times New Roman"/>
              </a:rPr>
              <a:t>a </a:t>
            </a:r>
            <a:r>
              <a:rPr sz="1400" b="1" u="sng" spc="-5" dirty="0">
                <a:solidFill>
                  <a:srgbClr val="3333CC"/>
                </a:solidFill>
                <a:uFill>
                  <a:solidFill>
                    <a:srgbClr val="3333CC"/>
                  </a:solidFill>
                </a:uFill>
                <a:latin typeface="Times New Roman"/>
                <a:cs typeface="Times New Roman"/>
              </a:rPr>
              <a:t>first </a:t>
            </a:r>
            <a:r>
              <a:rPr sz="1400" b="1" u="sng" dirty="0">
                <a:solidFill>
                  <a:srgbClr val="3333CC"/>
                </a:solidFill>
                <a:uFill>
                  <a:solidFill>
                    <a:srgbClr val="3333CC"/>
                  </a:solidFill>
                </a:uFill>
                <a:latin typeface="Times New Roman"/>
                <a:cs typeface="Times New Roman"/>
              </a:rPr>
              <a:t>in, </a:t>
            </a:r>
            <a:r>
              <a:rPr sz="1400" b="1" dirty="0">
                <a:solidFill>
                  <a:srgbClr val="3333CC"/>
                </a:solidFill>
                <a:latin typeface="Times New Roman"/>
                <a:cs typeface="Times New Roman"/>
              </a:rPr>
              <a:t> </a:t>
            </a:r>
            <a:r>
              <a:rPr sz="1400" b="1" u="sng" dirty="0">
                <a:solidFill>
                  <a:srgbClr val="3333CC"/>
                </a:solidFill>
                <a:uFill>
                  <a:solidFill>
                    <a:srgbClr val="3333CC"/>
                  </a:solidFill>
                </a:uFill>
                <a:latin typeface="Times New Roman"/>
                <a:cs typeface="Times New Roman"/>
              </a:rPr>
              <a:t>first out </a:t>
            </a:r>
            <a:r>
              <a:rPr sz="1400" b="1" u="sng" spc="-5" dirty="0">
                <a:solidFill>
                  <a:srgbClr val="3333CC"/>
                </a:solidFill>
                <a:uFill>
                  <a:solidFill>
                    <a:srgbClr val="3333CC"/>
                  </a:solidFill>
                </a:uFill>
                <a:latin typeface="Times New Roman"/>
                <a:cs typeface="Times New Roman"/>
              </a:rPr>
              <a:t>(FIFO)</a:t>
            </a:r>
            <a:r>
              <a:rPr sz="1400" b="1" u="sng" spc="-4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structure</a:t>
            </a:r>
            <a:r>
              <a:rPr sz="1400" dirty="0">
                <a:latin typeface="Times New Roman"/>
                <a:cs typeface="Times New Roman"/>
              </a:rPr>
              <a:t>.</a:t>
            </a:r>
            <a:endParaRPr sz="1400">
              <a:latin typeface="Times New Roman"/>
              <a:cs typeface="Times New Roman"/>
            </a:endParaRPr>
          </a:p>
        </p:txBody>
      </p:sp>
      <p:sp>
        <p:nvSpPr>
          <p:cNvPr id="76" name="object 76"/>
          <p:cNvSpPr txBox="1"/>
          <p:nvPr/>
        </p:nvSpPr>
        <p:spPr>
          <a:xfrm>
            <a:off x="1004443" y="3130423"/>
            <a:ext cx="24206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12.8 </a:t>
            </a:r>
            <a:r>
              <a:rPr sz="1000" b="1" spc="-30" dirty="0">
                <a:latin typeface="Times New Roman"/>
                <a:cs typeface="Times New Roman"/>
              </a:rPr>
              <a:t>Two </a:t>
            </a:r>
            <a:r>
              <a:rPr sz="1000" b="1" spc="-5" dirty="0">
                <a:latin typeface="Times New Roman"/>
                <a:cs typeface="Times New Roman"/>
              </a:rPr>
              <a:t>representation </a:t>
            </a:r>
            <a:r>
              <a:rPr sz="1000" b="1" dirty="0">
                <a:latin typeface="Times New Roman"/>
                <a:cs typeface="Times New Roman"/>
              </a:rPr>
              <a:t>of</a:t>
            </a:r>
            <a:r>
              <a:rPr sz="1000" b="1" spc="-55" dirty="0">
                <a:latin typeface="Times New Roman"/>
                <a:cs typeface="Times New Roman"/>
              </a:rPr>
              <a:t> </a:t>
            </a:r>
            <a:r>
              <a:rPr sz="1000" b="1" spc="-5" dirty="0">
                <a:latin typeface="Times New Roman"/>
                <a:cs typeface="Times New Roman"/>
              </a:rPr>
              <a:t>queues</a:t>
            </a:r>
            <a:endParaRPr sz="1000">
              <a:latin typeface="Times New Roman"/>
              <a:cs typeface="Times New Roman"/>
            </a:endParaRPr>
          </a:p>
        </p:txBody>
      </p:sp>
      <p:grpSp>
        <p:nvGrpSpPr>
          <p:cNvPr id="77" name="object 77"/>
          <p:cNvGrpSpPr/>
          <p:nvPr/>
        </p:nvGrpSpPr>
        <p:grpSpPr>
          <a:xfrm>
            <a:off x="304" y="0"/>
            <a:ext cx="4596130" cy="3452495"/>
            <a:chOff x="304" y="0"/>
            <a:chExt cx="4596130" cy="3452495"/>
          </a:xfrm>
        </p:grpSpPr>
        <p:pic>
          <p:nvPicPr>
            <p:cNvPr id="78" name="object 78"/>
            <p:cNvPicPr/>
            <p:nvPr/>
          </p:nvPicPr>
          <p:blipFill>
            <a:blip r:embed="rId54" cstate="print"/>
            <a:stretch>
              <a:fillRect/>
            </a:stretch>
          </p:blipFill>
          <p:spPr>
            <a:xfrm>
              <a:off x="313817" y="2253462"/>
              <a:ext cx="4115500" cy="784636"/>
            </a:xfrm>
            <a:prstGeom prst="rect">
              <a:avLst/>
            </a:prstGeom>
          </p:spPr>
        </p:pic>
        <p:sp>
          <p:nvSpPr>
            <p:cNvPr id="79" name="object 7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3</a:t>
            </a:r>
            <a:endParaRPr sz="600" dirty="0">
              <a:latin typeface="Arial"/>
              <a:cs typeface="Arial"/>
            </a:endParaRPr>
          </a:p>
        </p:txBody>
      </p:sp>
      <p:sp>
        <p:nvSpPr>
          <p:cNvPr id="3" name="object 3"/>
          <p:cNvSpPr txBox="1"/>
          <p:nvPr/>
        </p:nvSpPr>
        <p:spPr>
          <a:xfrm>
            <a:off x="312166" y="3168523"/>
            <a:ext cx="415734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959595"/>
                </a:solidFill>
                <a:latin typeface="Times New Roman"/>
                <a:cs typeface="Times New Roman"/>
              </a:rPr>
              <a:t>Source: </a:t>
            </a:r>
            <a:r>
              <a:rPr sz="1200" b="1" spc="-5" dirty="0">
                <a:solidFill>
                  <a:srgbClr val="959595"/>
                </a:solidFill>
                <a:latin typeface="Times New Roman"/>
                <a:cs typeface="Times New Roman"/>
              </a:rPr>
              <a:t>Foundations </a:t>
            </a:r>
            <a:r>
              <a:rPr sz="1200" b="1" dirty="0">
                <a:solidFill>
                  <a:srgbClr val="959595"/>
                </a:solidFill>
                <a:latin typeface="Times New Roman"/>
                <a:cs typeface="Times New Roman"/>
              </a:rPr>
              <a:t>of </a:t>
            </a:r>
            <a:r>
              <a:rPr sz="1200" b="1" spc="-5" dirty="0">
                <a:solidFill>
                  <a:srgbClr val="959595"/>
                </a:solidFill>
                <a:latin typeface="Times New Roman"/>
                <a:cs typeface="Times New Roman"/>
              </a:rPr>
              <a:t>Computer Science </a:t>
            </a:r>
            <a:r>
              <a:rPr sz="1200" b="1" spc="-5" dirty="0">
                <a:solidFill>
                  <a:srgbClr val="959595"/>
                </a:solidFill>
                <a:latin typeface="Symbol"/>
                <a:cs typeface="Symbol"/>
              </a:rPr>
              <a:t></a:t>
            </a:r>
            <a:r>
              <a:rPr sz="1200" b="1" spc="-5" dirty="0">
                <a:solidFill>
                  <a:srgbClr val="959595"/>
                </a:solidFill>
                <a:latin typeface="Times New Roman"/>
                <a:cs typeface="Times New Roman"/>
              </a:rPr>
              <a:t> Cengage</a:t>
            </a:r>
            <a:r>
              <a:rPr sz="1200" b="1" spc="90" dirty="0">
                <a:solidFill>
                  <a:srgbClr val="959595"/>
                </a:solidFill>
                <a:latin typeface="Times New Roman"/>
                <a:cs typeface="Times New Roman"/>
              </a:rPr>
              <a:t> </a:t>
            </a:r>
            <a:r>
              <a:rPr sz="1200" b="1" spc="-5" dirty="0">
                <a:solidFill>
                  <a:srgbClr val="959595"/>
                </a:solidFill>
                <a:latin typeface="Times New Roman"/>
                <a:cs typeface="Times New Roman"/>
              </a:rPr>
              <a:t>Learning</a:t>
            </a:r>
            <a:endParaRPr sz="1200">
              <a:latin typeface="Times New Roman"/>
              <a:cs typeface="Times New Roman"/>
            </a:endParaRPr>
          </a:p>
        </p:txBody>
      </p:sp>
      <p:grpSp>
        <p:nvGrpSpPr>
          <p:cNvPr id="6" name="object 6"/>
          <p:cNvGrpSpPr/>
          <p:nvPr/>
        </p:nvGrpSpPr>
        <p:grpSpPr>
          <a:xfrm>
            <a:off x="220091" y="513577"/>
            <a:ext cx="3282696" cy="1700954"/>
            <a:chOff x="220091" y="519537"/>
            <a:chExt cx="3282696" cy="1700954"/>
          </a:xfrm>
        </p:grpSpPr>
        <p:pic>
          <p:nvPicPr>
            <p:cNvPr id="7" name="object 7"/>
            <p:cNvPicPr/>
            <p:nvPr/>
          </p:nvPicPr>
          <p:blipFill>
            <a:blip r:embed="rId3" cstate="print"/>
            <a:stretch>
              <a:fillRect/>
            </a:stretch>
          </p:blipFill>
          <p:spPr>
            <a:xfrm>
              <a:off x="227863" y="519537"/>
              <a:ext cx="2881884" cy="963168"/>
            </a:xfrm>
            <a:prstGeom prst="rect">
              <a:avLst/>
            </a:prstGeom>
          </p:spPr>
        </p:pic>
        <p:pic>
          <p:nvPicPr>
            <p:cNvPr id="8" name="object 8"/>
            <p:cNvPicPr/>
            <p:nvPr/>
          </p:nvPicPr>
          <p:blipFill>
            <a:blip r:embed="rId4" cstate="print"/>
            <a:stretch>
              <a:fillRect/>
            </a:stretch>
          </p:blipFill>
          <p:spPr>
            <a:xfrm>
              <a:off x="220091" y="1257324"/>
              <a:ext cx="3282696" cy="963167"/>
            </a:xfrm>
            <a:prstGeom prst="rect">
              <a:avLst/>
            </a:prstGeom>
          </p:spPr>
        </p:pic>
      </p:grpSp>
      <p:sp>
        <p:nvSpPr>
          <p:cNvPr id="9" name="object 9"/>
          <p:cNvSpPr txBox="1"/>
          <p:nvPr/>
        </p:nvSpPr>
        <p:spPr>
          <a:xfrm>
            <a:off x="630681" y="738167"/>
            <a:ext cx="2526030" cy="1489075"/>
          </a:xfrm>
          <a:prstGeom prst="rect">
            <a:avLst/>
          </a:prstGeom>
        </p:spPr>
        <p:txBody>
          <a:bodyPr vert="horz" wrap="square" lIns="0" tIns="12700" rIns="0" bIns="0" rtlCol="0">
            <a:spAutoFit/>
          </a:bodyPr>
          <a:lstStyle/>
          <a:p>
            <a:pPr marL="12700" marR="5080">
              <a:lnSpc>
                <a:spcPct val="100000"/>
              </a:lnSpc>
              <a:spcBef>
                <a:spcPts val="100"/>
              </a:spcBef>
            </a:pPr>
            <a:r>
              <a:rPr sz="4800" b="1" spc="10" dirty="0">
                <a:latin typeface="Franklin Gothic Demi Cond"/>
                <a:cs typeface="Franklin Gothic Demi Cond"/>
              </a:rPr>
              <a:t>Abstract  </a:t>
            </a:r>
            <a:r>
              <a:rPr sz="4800" b="1" spc="15" dirty="0">
                <a:latin typeface="Franklin Gothic Demi Cond"/>
                <a:cs typeface="Franklin Gothic Demi Cond"/>
              </a:rPr>
              <a:t>Data</a:t>
            </a:r>
            <a:r>
              <a:rPr sz="4800" b="1" spc="-140" dirty="0">
                <a:latin typeface="Franklin Gothic Demi Cond"/>
                <a:cs typeface="Franklin Gothic Demi Cond"/>
              </a:rPr>
              <a:t> </a:t>
            </a:r>
            <a:r>
              <a:rPr sz="4800" b="1" spc="-15" dirty="0">
                <a:latin typeface="Franklin Gothic Demi Cond"/>
                <a:cs typeface="Franklin Gothic Demi Cond"/>
              </a:rPr>
              <a:t>Types</a:t>
            </a:r>
            <a:endParaRPr sz="4800" dirty="0">
              <a:latin typeface="Franklin Gothic Demi Cond"/>
              <a:cs typeface="Franklin Gothic Demi Cond"/>
            </a:endParaRPr>
          </a:p>
        </p:txBody>
      </p:sp>
      <p:grpSp>
        <p:nvGrpSpPr>
          <p:cNvPr id="10" name="object 10"/>
          <p:cNvGrpSpPr/>
          <p:nvPr/>
        </p:nvGrpSpPr>
        <p:grpSpPr>
          <a:xfrm>
            <a:off x="304" y="0"/>
            <a:ext cx="4596130" cy="3452495"/>
            <a:chOff x="304" y="0"/>
            <a:chExt cx="4596130" cy="3452495"/>
          </a:xfrm>
        </p:grpSpPr>
        <p:pic>
          <p:nvPicPr>
            <p:cNvPr id="11" name="object 11"/>
            <p:cNvPicPr/>
            <p:nvPr/>
          </p:nvPicPr>
          <p:blipFill>
            <a:blip r:embed="rId5" cstate="print"/>
            <a:stretch>
              <a:fillRect/>
            </a:stretch>
          </p:blipFill>
          <p:spPr>
            <a:xfrm>
              <a:off x="3502151" y="111252"/>
              <a:ext cx="1056131" cy="1377696"/>
            </a:xfrm>
            <a:prstGeom prst="rect">
              <a:avLst/>
            </a:prstGeom>
          </p:spPr>
        </p:pic>
        <p:pic>
          <p:nvPicPr>
            <p:cNvPr id="12" name="object 12"/>
            <p:cNvPicPr/>
            <p:nvPr/>
          </p:nvPicPr>
          <p:blipFill>
            <a:blip r:embed="rId6" cstate="print"/>
            <a:stretch>
              <a:fillRect/>
            </a:stretch>
          </p:blipFill>
          <p:spPr>
            <a:xfrm>
              <a:off x="3467354" y="76200"/>
              <a:ext cx="1049337" cy="1371600"/>
            </a:xfrm>
            <a:prstGeom prst="rect">
              <a:avLst/>
            </a:prstGeom>
          </p:spPr>
        </p:pic>
        <p:sp>
          <p:nvSpPr>
            <p:cNvPr id="13" name="object 13"/>
            <p:cNvSpPr/>
            <p:nvPr/>
          </p:nvSpPr>
          <p:spPr>
            <a:xfrm>
              <a:off x="3466592" y="75438"/>
              <a:ext cx="1050925" cy="1373505"/>
            </a:xfrm>
            <a:custGeom>
              <a:avLst/>
              <a:gdLst/>
              <a:ahLst/>
              <a:cxnLst/>
              <a:rect l="l" t="t" r="r" b="b"/>
              <a:pathLst>
                <a:path w="1050925" h="1373505">
                  <a:moveTo>
                    <a:pt x="0" y="1373124"/>
                  </a:moveTo>
                  <a:lnTo>
                    <a:pt x="1050925" y="1373124"/>
                  </a:lnTo>
                  <a:lnTo>
                    <a:pt x="1050925" y="0"/>
                  </a:lnTo>
                  <a:lnTo>
                    <a:pt x="0" y="0"/>
                  </a:lnTo>
                  <a:lnTo>
                    <a:pt x="0" y="1373124"/>
                  </a:lnTo>
                  <a:close/>
                </a:path>
              </a:pathLst>
            </a:custGeom>
            <a:ln w="3175">
              <a:solidFill>
                <a:srgbClr val="000000"/>
              </a:solidFill>
            </a:ln>
          </p:spPr>
          <p:txBody>
            <a:bodyPr wrap="square" lIns="0" tIns="0" rIns="0" bIns="0" rtlCol="0"/>
            <a:lstStyle/>
            <a:p>
              <a:endParaRPr/>
            </a:p>
          </p:txBody>
        </p:sp>
        <p:sp>
          <p:nvSpPr>
            <p:cNvPr id="14" name="object 14"/>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12.26</a:t>
            </a:r>
            <a:endParaRPr sz="600">
              <a:latin typeface="Arial"/>
              <a:cs typeface="Arial"/>
            </a:endParaRPr>
          </a:p>
        </p:txBody>
      </p:sp>
      <p:sp>
        <p:nvSpPr>
          <p:cNvPr id="3" name="object 3"/>
          <p:cNvSpPr txBox="1">
            <a:spLocks noGrp="1"/>
          </p:cNvSpPr>
          <p:nvPr>
            <p:ph type="title"/>
          </p:nvPr>
        </p:nvSpPr>
        <p:spPr>
          <a:xfrm>
            <a:off x="45466" y="5016"/>
            <a:ext cx="190627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a:t>
            </a:r>
            <a:r>
              <a:rPr sz="1600" b="1" spc="-50" dirty="0">
                <a:solidFill>
                  <a:srgbClr val="FF0000"/>
                </a:solidFill>
                <a:latin typeface="Times New Roman"/>
                <a:cs typeface="Times New Roman"/>
              </a:rPr>
              <a:t> </a:t>
            </a:r>
            <a:r>
              <a:rPr sz="1600" b="1" spc="-5" dirty="0">
                <a:solidFill>
                  <a:srgbClr val="FF0000"/>
                </a:solidFill>
                <a:latin typeface="Times New Roman"/>
                <a:cs typeface="Times New Roman"/>
              </a:rPr>
              <a:t>queues</a:t>
            </a:r>
            <a:endParaRPr sz="1600">
              <a:latin typeface="Times New Roman"/>
              <a:cs typeface="Times New Roman"/>
            </a:endParaRPr>
          </a:p>
        </p:txBody>
      </p:sp>
      <p:sp>
        <p:nvSpPr>
          <p:cNvPr id="4" name="object 4"/>
          <p:cNvSpPr txBox="1"/>
          <p:nvPr/>
        </p:nvSpPr>
        <p:spPr>
          <a:xfrm>
            <a:off x="1226947" y="3131121"/>
            <a:ext cx="195580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12.9 </a:t>
            </a:r>
            <a:r>
              <a:rPr sz="1000" b="1" spc="-5" dirty="0">
                <a:latin typeface="Times New Roman"/>
                <a:cs typeface="Times New Roman"/>
              </a:rPr>
              <a:t>The queue</a:t>
            </a:r>
            <a:r>
              <a:rPr sz="1000" b="1" spc="-3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93192" y="1862193"/>
            <a:ext cx="3270885" cy="1253490"/>
            <a:chOff x="393192" y="1862193"/>
            <a:chExt cx="3270885" cy="1253490"/>
          </a:xfrm>
        </p:grpSpPr>
        <p:pic>
          <p:nvPicPr>
            <p:cNvPr id="6" name="object 6"/>
            <p:cNvPicPr/>
            <p:nvPr/>
          </p:nvPicPr>
          <p:blipFill>
            <a:blip r:embed="rId2" cstate="print"/>
            <a:stretch>
              <a:fillRect/>
            </a:stretch>
          </p:blipFill>
          <p:spPr>
            <a:xfrm>
              <a:off x="393192" y="1862193"/>
              <a:ext cx="1890373" cy="300044"/>
            </a:xfrm>
            <a:prstGeom prst="rect">
              <a:avLst/>
            </a:prstGeom>
          </p:spPr>
        </p:pic>
        <p:pic>
          <p:nvPicPr>
            <p:cNvPr id="7" name="object 7"/>
            <p:cNvPicPr/>
            <p:nvPr/>
          </p:nvPicPr>
          <p:blipFill>
            <a:blip r:embed="rId3" cstate="print"/>
            <a:stretch>
              <a:fillRect/>
            </a:stretch>
          </p:blipFill>
          <p:spPr>
            <a:xfrm>
              <a:off x="393192" y="2324188"/>
              <a:ext cx="3270609" cy="791211"/>
            </a:xfrm>
            <a:prstGeom prst="rect">
              <a:avLst/>
            </a:prstGeom>
          </p:spPr>
        </p:pic>
      </p:grpSp>
      <p:sp>
        <p:nvSpPr>
          <p:cNvPr id="8" name="object 8"/>
          <p:cNvSpPr txBox="1"/>
          <p:nvPr/>
        </p:nvSpPr>
        <p:spPr>
          <a:xfrm>
            <a:off x="45466" y="271716"/>
            <a:ext cx="4431665" cy="1831339"/>
          </a:xfrm>
          <a:prstGeom prst="rect">
            <a:avLst/>
          </a:prstGeom>
        </p:spPr>
        <p:txBody>
          <a:bodyPr vert="horz" wrap="square" lIns="0" tIns="13335" rIns="0" bIns="0" rtlCol="0">
            <a:spAutoFit/>
          </a:bodyPr>
          <a:lstStyle/>
          <a:p>
            <a:pPr marL="50800" marR="5080" algn="just">
              <a:lnSpc>
                <a:spcPct val="100000"/>
              </a:lnSpc>
              <a:spcBef>
                <a:spcPts val="105"/>
              </a:spcBef>
            </a:pPr>
            <a:r>
              <a:rPr sz="1400" spc="-5" dirty="0">
                <a:latin typeface="Times New Roman"/>
                <a:cs typeface="Times New Roman"/>
              </a:rPr>
              <a:t>Although we can define many operations </a:t>
            </a:r>
            <a:r>
              <a:rPr sz="1400" dirty="0">
                <a:latin typeface="Times New Roman"/>
                <a:cs typeface="Times New Roman"/>
              </a:rPr>
              <a:t>for a </a:t>
            </a:r>
            <a:r>
              <a:rPr sz="1400" spc="-5" dirty="0">
                <a:latin typeface="Times New Roman"/>
                <a:cs typeface="Times New Roman"/>
              </a:rPr>
              <a:t>queue, </a:t>
            </a:r>
            <a:r>
              <a:rPr sz="1400" u="sng" dirty="0">
                <a:uFill>
                  <a:solidFill>
                    <a:srgbClr val="000000"/>
                  </a:solidFill>
                </a:uFill>
                <a:latin typeface="Times New Roman"/>
                <a:cs typeface="Times New Roman"/>
              </a:rPr>
              <a:t>four </a:t>
            </a:r>
            <a:r>
              <a:rPr sz="1400" dirty="0">
                <a:latin typeface="Times New Roman"/>
                <a:cs typeface="Times New Roman"/>
              </a:rPr>
              <a:t> </a:t>
            </a:r>
            <a:r>
              <a:rPr sz="1400" u="sng" dirty="0">
                <a:uFill>
                  <a:solidFill>
                    <a:srgbClr val="000000"/>
                  </a:solidFill>
                </a:uFill>
                <a:latin typeface="Times New Roman"/>
                <a:cs typeface="Times New Roman"/>
              </a:rPr>
              <a:t>are </a:t>
            </a:r>
            <a:r>
              <a:rPr sz="1400" u="sng" spc="-5" dirty="0">
                <a:uFill>
                  <a:solidFill>
                    <a:srgbClr val="000000"/>
                  </a:solidFill>
                </a:uFill>
                <a:latin typeface="Times New Roman"/>
                <a:cs typeface="Times New Roman"/>
              </a:rPr>
              <a:t>basic</a:t>
            </a:r>
            <a:r>
              <a:rPr sz="1400" spc="-5" dirty="0">
                <a:latin typeface="Times New Roman"/>
                <a:cs typeface="Times New Roman"/>
              </a:rPr>
              <a:t>: </a:t>
            </a:r>
            <a:r>
              <a:rPr sz="1400" b="1" i="1" dirty="0">
                <a:solidFill>
                  <a:srgbClr val="990000"/>
                </a:solidFill>
                <a:latin typeface="Times New Roman"/>
                <a:cs typeface="Times New Roman"/>
              </a:rPr>
              <a:t>queue</a:t>
            </a:r>
            <a:r>
              <a:rPr sz="1400" dirty="0">
                <a:latin typeface="Times New Roman"/>
                <a:cs typeface="Times New Roman"/>
              </a:rPr>
              <a:t>, </a:t>
            </a:r>
            <a:r>
              <a:rPr sz="1400" b="1" i="1" spc="-5" dirty="0">
                <a:solidFill>
                  <a:srgbClr val="990000"/>
                </a:solidFill>
                <a:latin typeface="Times New Roman"/>
                <a:cs typeface="Times New Roman"/>
              </a:rPr>
              <a:t>enqueue</a:t>
            </a:r>
            <a:r>
              <a:rPr sz="1400" spc="-5" dirty="0">
                <a:latin typeface="Times New Roman"/>
                <a:cs typeface="Times New Roman"/>
              </a:rPr>
              <a:t>, </a:t>
            </a:r>
            <a:r>
              <a:rPr sz="1400" b="1" i="1" spc="-5" dirty="0">
                <a:solidFill>
                  <a:srgbClr val="990000"/>
                </a:solidFill>
                <a:latin typeface="Times New Roman"/>
                <a:cs typeface="Times New Roman"/>
              </a:rPr>
              <a:t>dequeue </a:t>
            </a:r>
            <a:r>
              <a:rPr sz="1400" spc="-10" dirty="0">
                <a:latin typeface="Times New Roman"/>
                <a:cs typeface="Times New Roman"/>
              </a:rPr>
              <a:t>and </a:t>
            </a:r>
            <a:r>
              <a:rPr sz="1400" b="1" i="1" spc="-5" dirty="0">
                <a:solidFill>
                  <a:srgbClr val="990000"/>
                </a:solidFill>
                <a:latin typeface="Times New Roman"/>
                <a:cs typeface="Times New Roman"/>
              </a:rPr>
              <a:t>empty</a:t>
            </a:r>
            <a:r>
              <a:rPr sz="1400" spc="-5" dirty="0">
                <a:latin typeface="Times New Roman"/>
                <a:cs typeface="Times New Roman"/>
              </a:rPr>
              <a:t>, </a:t>
            </a:r>
            <a:r>
              <a:rPr sz="1400" spc="-10" dirty="0">
                <a:latin typeface="Times New Roman"/>
                <a:cs typeface="Times New Roman"/>
              </a:rPr>
              <a:t>as </a:t>
            </a:r>
            <a:r>
              <a:rPr sz="1400" spc="-5" dirty="0">
                <a:latin typeface="Times New Roman"/>
                <a:cs typeface="Times New Roman"/>
              </a:rPr>
              <a:t>defined  </a:t>
            </a:r>
            <a:r>
              <a:rPr sz="1400" spc="-15" dirty="0">
                <a:latin typeface="Times New Roman"/>
                <a:cs typeface="Times New Roman"/>
              </a:rPr>
              <a:t>below.</a:t>
            </a:r>
            <a:endParaRPr sz="1400">
              <a:latin typeface="Times New Roman"/>
              <a:cs typeface="Times New Roman"/>
            </a:endParaRPr>
          </a:p>
          <a:p>
            <a:pPr marL="12700">
              <a:lnSpc>
                <a:spcPct val="100000"/>
              </a:lnSpc>
              <a:spcBef>
                <a:spcPts val="95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queue</a:t>
            </a:r>
            <a:r>
              <a:rPr sz="1400" b="1" i="1" spc="-50"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a:lnSpc>
                <a:spcPct val="100000"/>
              </a:lnSpc>
              <a:spcBef>
                <a:spcPts val="720"/>
              </a:spcBef>
              <a:tabLst>
                <a:tab pos="432434" algn="l"/>
                <a:tab pos="1837055" algn="l"/>
                <a:tab pos="2508885" algn="l"/>
                <a:tab pos="2841625" algn="l"/>
                <a:tab pos="3458845" algn="l"/>
                <a:tab pos="4102100" algn="l"/>
              </a:tabLst>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queue</a:t>
            </a:r>
            <a:r>
              <a:rPr sz="1400" b="1" i="1" u="sng" spc="-5" dirty="0">
                <a:uFill>
                  <a:solidFill>
                    <a:srgbClr val="000000"/>
                  </a:solidFill>
                </a:uFill>
                <a:latin typeface="Times New Roman"/>
                <a:cs typeface="Times New Roman"/>
              </a:rPr>
              <a:t>  </a:t>
            </a:r>
            <a:r>
              <a:rPr sz="1400" b="1" i="1" u="sng" spc="10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10" dirty="0">
                <a:uFill>
                  <a:solidFill>
                    <a:srgbClr val="000000"/>
                  </a:solidFill>
                </a:uFill>
                <a:latin typeface="Times New Roman"/>
                <a:cs typeface="Times New Roman"/>
              </a:rPr>
              <a:t>creates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empty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a:t>
            </a:r>
            <a:endParaRPr sz="1400">
              <a:latin typeface="Times New Roman"/>
              <a:cs typeface="Times New Roman"/>
            </a:endParaRPr>
          </a:p>
          <a:p>
            <a:pPr marL="12700">
              <a:lnSpc>
                <a:spcPct val="100000"/>
              </a:lnSpc>
              <a:spcBef>
                <a:spcPts val="5"/>
              </a:spcBef>
            </a:pPr>
            <a:r>
              <a:rPr sz="1400" dirty="0">
                <a:latin typeface="Times New Roman"/>
                <a:cs typeface="Times New Roman"/>
              </a:rPr>
              <a:t>following shows </a:t>
            </a:r>
            <a:r>
              <a:rPr sz="1400" spc="5" dirty="0">
                <a:latin typeface="Times New Roman"/>
                <a:cs typeface="Times New Roman"/>
              </a:rPr>
              <a:t>the</a:t>
            </a:r>
            <a:r>
              <a:rPr sz="1400" spc="-9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L="2679700">
              <a:lnSpc>
                <a:spcPct val="100000"/>
              </a:lnSpc>
              <a:spcBef>
                <a:spcPts val="530"/>
              </a:spcBef>
            </a:pPr>
            <a:r>
              <a:rPr sz="1600" b="1" spc="-5" dirty="0">
                <a:solidFill>
                  <a:srgbClr val="3333CC"/>
                </a:solidFill>
                <a:latin typeface="Times New Roman"/>
                <a:cs typeface="Times New Roman"/>
              </a:rPr>
              <a:t>queue(Q)</a:t>
            </a:r>
            <a:endParaRPr sz="1600">
              <a:latin typeface="Times New Roman"/>
              <a:cs typeface="Times New Roman"/>
            </a:endParaRPr>
          </a:p>
        </p:txBody>
      </p:sp>
      <p:sp>
        <p:nvSpPr>
          <p:cNvPr id="9" name="object 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12.27</a:t>
            </a:r>
            <a:endParaRPr sz="600">
              <a:latin typeface="Arial"/>
              <a:cs typeface="Arial"/>
            </a:endParaRPr>
          </a:p>
        </p:txBody>
      </p:sp>
      <p:sp>
        <p:nvSpPr>
          <p:cNvPr id="3" name="object 3"/>
          <p:cNvSpPr txBox="1">
            <a:spLocks noGrp="1"/>
          </p:cNvSpPr>
          <p:nvPr>
            <p:ph type="title"/>
          </p:nvPr>
        </p:nvSpPr>
        <p:spPr>
          <a:xfrm>
            <a:off x="83566" y="4318"/>
            <a:ext cx="176720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enqueue</a:t>
            </a:r>
            <a:r>
              <a:rPr b="1" i="1" spc="-9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45466" y="309118"/>
            <a:ext cx="4392295" cy="452755"/>
          </a:xfrm>
          <a:prstGeom prst="rect">
            <a:avLst/>
          </a:prstGeom>
        </p:spPr>
        <p:txBody>
          <a:bodyPr vert="horz" wrap="square" lIns="0" tIns="12700" rIns="0" bIns="0" rtlCol="0">
            <a:spAutoFit/>
          </a:bodyPr>
          <a:lstStyle/>
          <a:p>
            <a:pPr marL="12700" marR="508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enqueue</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inserts </a:t>
            </a:r>
            <a:r>
              <a:rPr sz="1400" b="1" u="sng" dirty="0">
                <a:uFill>
                  <a:solidFill>
                    <a:srgbClr val="000000"/>
                  </a:solidFill>
                </a:uFill>
                <a:latin typeface="Times New Roman"/>
                <a:cs typeface="Times New Roman"/>
              </a:rPr>
              <a:t>an item at the </a:t>
            </a:r>
            <a:r>
              <a:rPr sz="1400" b="1" u="sng" spc="-10" dirty="0">
                <a:uFill>
                  <a:solidFill>
                    <a:srgbClr val="000000"/>
                  </a:solidFill>
                </a:uFill>
                <a:latin typeface="Times New Roman"/>
                <a:cs typeface="Times New Roman"/>
              </a:rPr>
              <a:t>rear </a:t>
            </a:r>
            <a:r>
              <a:rPr sz="1400" b="1" u="sng" dirty="0">
                <a:uFill>
                  <a:solidFill>
                    <a:srgbClr val="000000"/>
                  </a:solidFill>
                </a:uFill>
                <a:latin typeface="Times New Roman"/>
                <a:cs typeface="Times New Roman"/>
              </a:rPr>
              <a:t>of the </a:t>
            </a:r>
            <a:r>
              <a:rPr sz="1400" b="1" dirty="0">
                <a:latin typeface="Times New Roman"/>
                <a:cs typeface="Times New Roman"/>
              </a:rPr>
              <a:t>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13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126492" y="826839"/>
            <a:ext cx="4302125" cy="2580005"/>
            <a:chOff x="126492" y="826839"/>
            <a:chExt cx="4302125" cy="2580005"/>
          </a:xfrm>
        </p:grpSpPr>
        <p:pic>
          <p:nvPicPr>
            <p:cNvPr id="6" name="object 6"/>
            <p:cNvPicPr/>
            <p:nvPr/>
          </p:nvPicPr>
          <p:blipFill>
            <a:blip r:embed="rId2" cstate="print"/>
            <a:stretch>
              <a:fillRect/>
            </a:stretch>
          </p:blipFill>
          <p:spPr>
            <a:xfrm>
              <a:off x="126492" y="826839"/>
              <a:ext cx="2362200" cy="244235"/>
            </a:xfrm>
            <a:prstGeom prst="rect">
              <a:avLst/>
            </a:prstGeom>
          </p:spPr>
        </p:pic>
        <p:pic>
          <p:nvPicPr>
            <p:cNvPr id="7" name="object 7"/>
            <p:cNvPicPr/>
            <p:nvPr/>
          </p:nvPicPr>
          <p:blipFill>
            <a:blip r:embed="rId3" cstate="print"/>
            <a:stretch>
              <a:fillRect/>
            </a:stretch>
          </p:blipFill>
          <p:spPr>
            <a:xfrm>
              <a:off x="278892" y="2079594"/>
              <a:ext cx="4149534" cy="1327211"/>
            </a:xfrm>
            <a:prstGeom prst="rect">
              <a:avLst/>
            </a:prstGeom>
          </p:spPr>
        </p:pic>
      </p:grpSp>
      <p:sp>
        <p:nvSpPr>
          <p:cNvPr id="8" name="object 8"/>
          <p:cNvSpPr txBox="1"/>
          <p:nvPr/>
        </p:nvSpPr>
        <p:spPr>
          <a:xfrm>
            <a:off x="159766" y="1185418"/>
            <a:ext cx="1292860" cy="756920"/>
          </a:xfrm>
          <a:prstGeom prst="rect">
            <a:avLst/>
          </a:prstGeom>
        </p:spPr>
        <p:txBody>
          <a:bodyPr vert="horz" wrap="square" lIns="0" tIns="12065" rIns="0" bIns="0" rtlCol="0">
            <a:spAutoFit/>
          </a:bodyPr>
          <a:lstStyle/>
          <a:p>
            <a:pPr marL="12700" marR="5080" algn="just">
              <a:lnSpc>
                <a:spcPct val="100000"/>
              </a:lnSpc>
              <a:spcBef>
                <a:spcPts val="95"/>
              </a:spcBef>
            </a:pPr>
            <a:r>
              <a:rPr sz="1600" b="1" spc="-5" dirty="0">
                <a:solidFill>
                  <a:srgbClr val="3333CC"/>
                </a:solidFill>
                <a:latin typeface="Times New Roman"/>
                <a:cs typeface="Times New Roman"/>
              </a:rPr>
              <a:t>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,2</a:t>
            </a:r>
            <a:r>
              <a:rPr sz="1600" b="1" dirty="0">
                <a:solidFill>
                  <a:srgbClr val="3333CC"/>
                </a:solidFill>
                <a:latin typeface="Times New Roman"/>
                <a:cs typeface="Times New Roman"/>
              </a:rPr>
              <a:t>0</a:t>
            </a:r>
            <a:r>
              <a:rPr sz="1600" b="1" spc="-5" dirty="0">
                <a:solidFill>
                  <a:srgbClr val="3333CC"/>
                </a:solidFill>
                <a:latin typeface="Times New Roman"/>
                <a:cs typeface="Times New Roman"/>
              </a:rPr>
              <a:t>)  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,7</a:t>
            </a:r>
            <a:r>
              <a:rPr sz="1600" b="1" dirty="0">
                <a:solidFill>
                  <a:srgbClr val="3333CC"/>
                </a:solidFill>
                <a:latin typeface="Times New Roman"/>
                <a:cs typeface="Times New Roman"/>
              </a:rPr>
              <a:t>8</a:t>
            </a:r>
            <a:r>
              <a:rPr sz="1600" b="1" spc="-5" dirty="0">
                <a:solidFill>
                  <a:srgbClr val="3333CC"/>
                </a:solidFill>
                <a:latin typeface="Times New Roman"/>
                <a:cs typeface="Times New Roman"/>
              </a:rPr>
              <a:t>)  enqueue(</a:t>
            </a:r>
            <a:r>
              <a:rPr sz="1600" b="1" spc="-15" dirty="0">
                <a:solidFill>
                  <a:srgbClr val="3333CC"/>
                </a:solidFill>
                <a:latin typeface="Times New Roman"/>
                <a:cs typeface="Times New Roman"/>
              </a:rPr>
              <a:t>Q</a:t>
            </a:r>
            <a:r>
              <a:rPr sz="1600" b="1" spc="-5" dirty="0">
                <a:solidFill>
                  <a:srgbClr val="3333CC"/>
                </a:solidFill>
                <a:latin typeface="Times New Roman"/>
                <a:cs typeface="Times New Roman"/>
              </a:rPr>
              <a:t>,3</a:t>
            </a:r>
            <a:r>
              <a:rPr sz="1600" b="1" dirty="0">
                <a:solidFill>
                  <a:srgbClr val="3333CC"/>
                </a:solidFill>
                <a:latin typeface="Times New Roman"/>
                <a:cs typeface="Times New Roman"/>
              </a:rPr>
              <a:t>4</a:t>
            </a:r>
            <a:r>
              <a:rPr sz="1600" b="1" spc="-5" dirty="0">
                <a:solidFill>
                  <a:srgbClr val="3333CC"/>
                </a:solidFill>
                <a:latin typeface="Times New Roman"/>
                <a:cs typeface="Times New Roman"/>
              </a:rPr>
              <a:t>)</a:t>
            </a:r>
            <a:endParaRPr sz="1600">
              <a:latin typeface="Times New Roman"/>
              <a:cs typeface="Times New Roman"/>
            </a:endParaRPr>
          </a:p>
        </p:txBody>
      </p:sp>
      <p:sp>
        <p:nvSpPr>
          <p:cNvPr id="9" name="object 9"/>
          <p:cNvSpPr/>
          <p:nvPr/>
        </p:nvSpPr>
        <p:spPr>
          <a:xfrm>
            <a:off x="2260092" y="1052512"/>
            <a:ext cx="2324100" cy="1043305"/>
          </a:xfrm>
          <a:custGeom>
            <a:avLst/>
            <a:gdLst/>
            <a:ahLst/>
            <a:cxnLst/>
            <a:rect l="l" t="t" r="r" b="b"/>
            <a:pathLst>
              <a:path w="2324100" h="1043305">
                <a:moveTo>
                  <a:pt x="0" y="1042987"/>
                </a:moveTo>
                <a:lnTo>
                  <a:pt x="2324100" y="1042987"/>
                </a:lnTo>
                <a:lnTo>
                  <a:pt x="2324100" y="0"/>
                </a:lnTo>
                <a:lnTo>
                  <a:pt x="0" y="0"/>
                </a:lnTo>
                <a:lnTo>
                  <a:pt x="0" y="1042987"/>
                </a:lnTo>
                <a:close/>
              </a:path>
            </a:pathLst>
          </a:custGeom>
          <a:ln w="4762">
            <a:solidFill>
              <a:srgbClr val="000000"/>
            </a:solidFill>
          </a:ln>
        </p:spPr>
        <p:txBody>
          <a:bodyPr wrap="square" lIns="0" tIns="0" rIns="0" bIns="0" rtlCol="0"/>
          <a:lstStyle/>
          <a:p>
            <a:endParaRPr/>
          </a:p>
        </p:txBody>
      </p:sp>
      <p:sp>
        <p:nvSpPr>
          <p:cNvPr id="10" name="object 10"/>
          <p:cNvSpPr txBox="1"/>
          <p:nvPr/>
        </p:nvSpPr>
        <p:spPr>
          <a:xfrm>
            <a:off x="2293747" y="1058418"/>
            <a:ext cx="1250950" cy="2235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enqueue</a:t>
            </a:r>
            <a:r>
              <a:rPr sz="1300" b="1" spc="-55" dirty="0">
                <a:solidFill>
                  <a:srgbClr val="660066"/>
                </a:solidFill>
                <a:latin typeface="Times New Roman"/>
                <a:cs typeface="Times New Roman"/>
              </a:rPr>
              <a:t> </a:t>
            </a:r>
            <a:r>
              <a:rPr sz="1300" b="1" spc="-5" dirty="0">
                <a:solidFill>
                  <a:srgbClr val="660066"/>
                </a:solidFill>
                <a:latin typeface="Times New Roman"/>
                <a:cs typeface="Times New Roman"/>
              </a:rPr>
              <a:t>(Q,num)</a:t>
            </a:r>
            <a:endParaRPr sz="1300">
              <a:latin typeface="Times New Roman"/>
              <a:cs typeface="Times New Roman"/>
            </a:endParaRPr>
          </a:p>
        </p:txBody>
      </p:sp>
      <p:sp>
        <p:nvSpPr>
          <p:cNvPr id="11" name="object 11"/>
          <p:cNvSpPr txBox="1"/>
          <p:nvPr/>
        </p:nvSpPr>
        <p:spPr>
          <a:xfrm>
            <a:off x="2293747" y="1256538"/>
            <a:ext cx="2129790" cy="61976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a:t>
            </a:r>
            <a:r>
              <a:rPr sz="1300" b="1" spc="-50" dirty="0">
                <a:solidFill>
                  <a:srgbClr val="660066"/>
                </a:solidFill>
                <a:latin typeface="Times New Roman"/>
                <a:cs typeface="Times New Roman"/>
              </a:rPr>
              <a:t> </a:t>
            </a:r>
            <a:r>
              <a:rPr sz="1300" b="1" spc="-5" dirty="0">
                <a:solidFill>
                  <a:srgbClr val="660066"/>
                </a:solidFill>
                <a:latin typeface="Times New Roman"/>
                <a:cs typeface="Times New Roman"/>
              </a:rPr>
              <a:t>+1;</a:t>
            </a:r>
            <a:endParaRPr sz="1300">
              <a:latin typeface="Times New Roman"/>
              <a:cs typeface="Times New Roman"/>
            </a:endParaRPr>
          </a:p>
          <a:p>
            <a:pPr marL="216535" marR="5080">
              <a:lnSpc>
                <a:spcPct val="100000"/>
              </a:lnSpc>
            </a:pPr>
            <a:r>
              <a:rPr sz="1300" b="1" spc="-5" dirty="0">
                <a:solidFill>
                  <a:srgbClr val="660066"/>
                </a:solidFill>
                <a:latin typeface="Times New Roman"/>
                <a:cs typeface="Times New Roman"/>
              </a:rPr>
              <a:t>if </a:t>
            </a:r>
            <a:r>
              <a:rPr sz="1300" b="1" spc="-10" dirty="0">
                <a:solidFill>
                  <a:srgbClr val="660066"/>
                </a:solidFill>
                <a:latin typeface="Times New Roman"/>
                <a:cs typeface="Times New Roman"/>
              </a:rPr>
              <a:t>(front </a:t>
            </a:r>
            <a:r>
              <a:rPr sz="1300" b="1" dirty="0">
                <a:solidFill>
                  <a:srgbClr val="660066"/>
                </a:solidFill>
                <a:latin typeface="Times New Roman"/>
                <a:cs typeface="Times New Roman"/>
              </a:rPr>
              <a:t>==-1) </a:t>
            </a: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rear;  Q[rear] </a:t>
            </a:r>
            <a:r>
              <a:rPr sz="1300" b="1" spc="-5" dirty="0">
                <a:solidFill>
                  <a:srgbClr val="660066"/>
                </a:solidFill>
                <a:latin typeface="Times New Roman"/>
                <a:cs typeface="Times New Roman"/>
              </a:rPr>
              <a:t>=</a:t>
            </a:r>
            <a:r>
              <a:rPr sz="1300" b="1" spc="15" dirty="0">
                <a:solidFill>
                  <a:srgbClr val="660066"/>
                </a:solidFill>
                <a:latin typeface="Times New Roman"/>
                <a:cs typeface="Times New Roman"/>
              </a:rPr>
              <a:t> </a:t>
            </a:r>
            <a:r>
              <a:rPr sz="1300" b="1" spc="-10" dirty="0">
                <a:solidFill>
                  <a:srgbClr val="660066"/>
                </a:solidFill>
                <a:latin typeface="Times New Roman"/>
                <a:cs typeface="Times New Roman"/>
              </a:rPr>
              <a:t>num;</a:t>
            </a:r>
            <a:endParaRPr sz="1300">
              <a:latin typeface="Times New Roman"/>
              <a:cs typeface="Times New Roman"/>
            </a:endParaRPr>
          </a:p>
        </p:txBody>
      </p:sp>
      <p:sp>
        <p:nvSpPr>
          <p:cNvPr id="12" name="object 12"/>
          <p:cNvSpPr txBox="1"/>
          <p:nvPr/>
        </p:nvSpPr>
        <p:spPr>
          <a:xfrm>
            <a:off x="2293747" y="1851152"/>
            <a:ext cx="90805" cy="2235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a:t>
            </a:r>
            <a:endParaRPr sz="1300">
              <a:latin typeface="Times New Roman"/>
              <a:cs typeface="Times New Roman"/>
            </a:endParaRPr>
          </a:p>
        </p:txBody>
      </p:sp>
      <p:sp>
        <p:nvSpPr>
          <p:cNvPr id="13" name="object 13"/>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12.28</a:t>
            </a:r>
            <a:endParaRPr sz="600">
              <a:latin typeface="Arial"/>
              <a:cs typeface="Arial"/>
            </a:endParaRPr>
          </a:p>
        </p:txBody>
      </p:sp>
      <p:sp>
        <p:nvSpPr>
          <p:cNvPr id="3" name="object 3"/>
          <p:cNvSpPr txBox="1">
            <a:spLocks noGrp="1"/>
          </p:cNvSpPr>
          <p:nvPr>
            <p:ph type="title"/>
          </p:nvPr>
        </p:nvSpPr>
        <p:spPr>
          <a:xfrm>
            <a:off x="83566" y="5016"/>
            <a:ext cx="1756410" cy="239395"/>
          </a:xfrm>
          <a:prstGeom prst="rect">
            <a:avLst/>
          </a:prstGeom>
        </p:spPr>
        <p:txBody>
          <a:bodyPr vert="horz" wrap="square" lIns="0" tIns="13335" rIns="0" bIns="0" rtlCol="0">
            <a:spAutoFit/>
          </a:bodyPr>
          <a:lstStyle/>
          <a:p>
            <a:pPr marL="12700">
              <a:lnSpc>
                <a:spcPct val="100000"/>
              </a:lnSpc>
              <a:spcBef>
                <a:spcPts val="105"/>
              </a:spcBef>
            </a:pPr>
            <a:r>
              <a:rPr b="1" dirty="0">
                <a:solidFill>
                  <a:srgbClr val="660066"/>
                </a:solidFill>
                <a:latin typeface="Times New Roman"/>
                <a:cs typeface="Times New Roman"/>
              </a:rPr>
              <a:t>The </a:t>
            </a:r>
            <a:r>
              <a:rPr b="1" i="1" dirty="0">
                <a:solidFill>
                  <a:srgbClr val="660066"/>
                </a:solidFill>
                <a:latin typeface="Times New Roman"/>
                <a:cs typeface="Times New Roman"/>
              </a:rPr>
              <a:t>dequeue</a:t>
            </a:r>
            <a:r>
              <a:rPr b="1" i="1" spc="-10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83566" y="309816"/>
            <a:ext cx="4394200" cy="452755"/>
          </a:xfrm>
          <a:prstGeom prst="rect">
            <a:avLst/>
          </a:prstGeom>
        </p:spPr>
        <p:txBody>
          <a:bodyPr vert="horz" wrap="square" lIns="0" tIns="13335" rIns="0" bIns="0" rtlCol="0">
            <a:spAutoFit/>
          </a:bodyPr>
          <a:lstStyle/>
          <a:p>
            <a:pPr marL="12700" marR="5080">
              <a:lnSpc>
                <a:spcPct val="100000"/>
              </a:lnSpc>
              <a:spcBef>
                <a:spcPts val="105"/>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dequeue</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deletes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item </a:t>
            </a:r>
            <a:r>
              <a:rPr sz="1400" b="1" u="sng" dirty="0">
                <a:uFill>
                  <a:solidFill>
                    <a:srgbClr val="000000"/>
                  </a:solidFill>
                </a:uFill>
                <a:latin typeface="Times New Roman"/>
                <a:cs typeface="Times New Roman"/>
              </a:rPr>
              <a:t>at the </a:t>
            </a:r>
            <a:r>
              <a:rPr sz="1400" b="1" u="sng" spc="-10" dirty="0">
                <a:uFill>
                  <a:solidFill>
                    <a:srgbClr val="000000"/>
                  </a:solidFill>
                </a:uFill>
                <a:latin typeface="Times New Roman"/>
                <a:cs typeface="Times New Roman"/>
              </a:rPr>
              <a:t>front </a:t>
            </a:r>
            <a:r>
              <a:rPr sz="1400" b="1" u="sng" dirty="0">
                <a:uFill>
                  <a:solidFill>
                    <a:srgbClr val="000000"/>
                  </a:solidFill>
                </a:uFill>
                <a:latin typeface="Times New Roman"/>
                <a:cs typeface="Times New Roman"/>
              </a:rPr>
              <a:t>of the </a:t>
            </a:r>
            <a:r>
              <a:rPr sz="1400" b="1" dirty="0">
                <a:latin typeface="Times New Roman"/>
                <a:cs typeface="Times New Roman"/>
              </a:rPr>
              <a:t> </a:t>
            </a:r>
            <a:r>
              <a:rPr sz="1400" b="1" u="sng" dirty="0">
                <a:uFill>
                  <a:solidFill>
                    <a:srgbClr val="000000"/>
                  </a:solidFill>
                </a:uFill>
                <a:latin typeface="Times New Roman"/>
                <a:cs typeface="Times New Roman"/>
              </a:rPr>
              <a:t>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13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126492" y="856884"/>
            <a:ext cx="4419600" cy="2553335"/>
            <a:chOff x="126492" y="856884"/>
            <a:chExt cx="4419600" cy="2553335"/>
          </a:xfrm>
        </p:grpSpPr>
        <p:pic>
          <p:nvPicPr>
            <p:cNvPr id="6" name="object 6"/>
            <p:cNvPicPr/>
            <p:nvPr/>
          </p:nvPicPr>
          <p:blipFill>
            <a:blip r:embed="rId2" cstate="print"/>
            <a:stretch>
              <a:fillRect/>
            </a:stretch>
          </p:blipFill>
          <p:spPr>
            <a:xfrm>
              <a:off x="126492" y="856884"/>
              <a:ext cx="2430210" cy="259443"/>
            </a:xfrm>
            <a:prstGeom prst="rect">
              <a:avLst/>
            </a:prstGeom>
          </p:spPr>
        </p:pic>
        <p:pic>
          <p:nvPicPr>
            <p:cNvPr id="7" name="object 7"/>
            <p:cNvPicPr/>
            <p:nvPr/>
          </p:nvPicPr>
          <p:blipFill>
            <a:blip r:embed="rId3" cstate="print"/>
            <a:stretch>
              <a:fillRect/>
            </a:stretch>
          </p:blipFill>
          <p:spPr>
            <a:xfrm>
              <a:off x="316992" y="1886071"/>
              <a:ext cx="4229100" cy="1523883"/>
            </a:xfrm>
            <a:prstGeom prst="rect">
              <a:avLst/>
            </a:prstGeom>
          </p:spPr>
        </p:pic>
      </p:grpSp>
      <p:sp>
        <p:nvSpPr>
          <p:cNvPr id="8" name="object 8"/>
          <p:cNvSpPr txBox="1"/>
          <p:nvPr/>
        </p:nvSpPr>
        <p:spPr>
          <a:xfrm>
            <a:off x="2598547" y="1148016"/>
            <a:ext cx="18288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3333CC"/>
                </a:solidFill>
                <a:latin typeface="Times New Roman"/>
                <a:cs typeface="Times New Roman"/>
              </a:rPr>
              <a:t>dequeue(Q,x) //</a:t>
            </a:r>
            <a:r>
              <a:rPr sz="1600" b="1" spc="-45" dirty="0">
                <a:solidFill>
                  <a:srgbClr val="3333CC"/>
                </a:solidFill>
                <a:latin typeface="Times New Roman"/>
                <a:cs typeface="Times New Roman"/>
              </a:rPr>
              <a:t> </a:t>
            </a:r>
            <a:r>
              <a:rPr sz="1600" b="1" dirty="0">
                <a:solidFill>
                  <a:srgbClr val="3333CC"/>
                </a:solidFill>
                <a:latin typeface="Times New Roman"/>
                <a:cs typeface="Times New Roman"/>
              </a:rPr>
              <a:t>x=20</a:t>
            </a:r>
            <a:endParaRPr sz="1600">
              <a:latin typeface="Times New Roman"/>
              <a:cs typeface="Times New Roman"/>
            </a:endParaRPr>
          </a:p>
        </p:txBody>
      </p:sp>
      <p:sp>
        <p:nvSpPr>
          <p:cNvPr id="9" name="object 9"/>
          <p:cNvSpPr/>
          <p:nvPr/>
        </p:nvSpPr>
        <p:spPr>
          <a:xfrm>
            <a:off x="12192" y="1104963"/>
            <a:ext cx="2209800" cy="1241425"/>
          </a:xfrm>
          <a:custGeom>
            <a:avLst/>
            <a:gdLst/>
            <a:ahLst/>
            <a:cxnLst/>
            <a:rect l="l" t="t" r="r" b="b"/>
            <a:pathLst>
              <a:path w="2209800" h="1241425">
                <a:moveTo>
                  <a:pt x="0" y="1241425"/>
                </a:moveTo>
                <a:lnTo>
                  <a:pt x="2209800" y="1241425"/>
                </a:lnTo>
                <a:lnTo>
                  <a:pt x="2209800" y="0"/>
                </a:lnTo>
                <a:lnTo>
                  <a:pt x="0" y="0"/>
                </a:lnTo>
                <a:lnTo>
                  <a:pt x="0" y="1241425"/>
                </a:lnTo>
                <a:close/>
              </a:path>
            </a:pathLst>
          </a:custGeom>
          <a:ln w="4762">
            <a:solidFill>
              <a:srgbClr val="000000"/>
            </a:solidFill>
          </a:ln>
        </p:spPr>
        <p:txBody>
          <a:bodyPr wrap="square" lIns="0" tIns="0" rIns="0" bIns="0" rtlCol="0"/>
          <a:lstStyle/>
          <a:p>
            <a:endParaRPr/>
          </a:p>
        </p:txBody>
      </p:sp>
      <p:sp>
        <p:nvSpPr>
          <p:cNvPr id="10" name="object 10"/>
          <p:cNvSpPr txBox="1"/>
          <p:nvPr/>
        </p:nvSpPr>
        <p:spPr>
          <a:xfrm>
            <a:off x="45466" y="1111440"/>
            <a:ext cx="2084070" cy="1214120"/>
          </a:xfrm>
          <a:prstGeom prst="rect">
            <a:avLst/>
          </a:prstGeom>
        </p:spPr>
        <p:txBody>
          <a:bodyPr vert="horz" wrap="square" lIns="0" tIns="12065" rIns="0" bIns="0" rtlCol="0">
            <a:spAutoFit/>
          </a:bodyPr>
          <a:lstStyle/>
          <a:p>
            <a:pPr marL="12700">
              <a:lnSpc>
                <a:spcPct val="100000"/>
              </a:lnSpc>
              <a:spcBef>
                <a:spcPts val="95"/>
              </a:spcBef>
            </a:pPr>
            <a:r>
              <a:rPr sz="1300" b="1" spc="-5" dirty="0">
                <a:solidFill>
                  <a:srgbClr val="660066"/>
                </a:solidFill>
                <a:latin typeface="Times New Roman"/>
                <a:cs typeface="Times New Roman"/>
              </a:rPr>
              <a:t>dequeue</a:t>
            </a:r>
            <a:r>
              <a:rPr sz="1300" b="1" dirty="0">
                <a:solidFill>
                  <a:srgbClr val="660066"/>
                </a:solidFill>
                <a:latin typeface="Times New Roman"/>
                <a:cs typeface="Times New Roman"/>
              </a:rPr>
              <a:t> </a:t>
            </a:r>
            <a:r>
              <a:rPr sz="1300" b="1" spc="-5" dirty="0">
                <a:solidFill>
                  <a:srgbClr val="660066"/>
                </a:solidFill>
                <a:latin typeface="Times New Roman"/>
                <a:cs typeface="Times New Roman"/>
              </a:rPr>
              <a:t>(Q)</a:t>
            </a:r>
            <a:endParaRPr sz="1300">
              <a:latin typeface="Times New Roman"/>
              <a:cs typeface="Times New Roman"/>
            </a:endParaRPr>
          </a:p>
          <a:p>
            <a:pPr marL="12700">
              <a:lnSpc>
                <a:spcPct val="100000"/>
              </a:lnSpc>
            </a:pPr>
            <a:r>
              <a:rPr sz="1300" b="1" spc="-5" dirty="0">
                <a:solidFill>
                  <a:srgbClr val="660066"/>
                </a:solidFill>
                <a:latin typeface="Times New Roman"/>
                <a:cs typeface="Times New Roman"/>
              </a:rPr>
              <a:t>{ num = Q[front];</a:t>
            </a:r>
            <a:endParaRPr sz="1300">
              <a:latin typeface="Times New Roman"/>
              <a:cs typeface="Times New Roman"/>
            </a:endParaRPr>
          </a:p>
          <a:p>
            <a:pPr marL="175260">
              <a:lnSpc>
                <a:spcPct val="100000"/>
              </a:lnSpc>
              <a:spcBef>
                <a:spcPts val="5"/>
              </a:spcBef>
            </a:pP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front</a:t>
            </a:r>
            <a:r>
              <a:rPr sz="1300" b="1" spc="5" dirty="0">
                <a:solidFill>
                  <a:srgbClr val="660066"/>
                </a:solidFill>
                <a:latin typeface="Times New Roman"/>
                <a:cs typeface="Times New Roman"/>
              </a:rPr>
              <a:t> </a:t>
            </a:r>
            <a:r>
              <a:rPr sz="1300" b="1" spc="-5" dirty="0">
                <a:solidFill>
                  <a:srgbClr val="660066"/>
                </a:solidFill>
                <a:latin typeface="Times New Roman"/>
                <a:cs typeface="Times New Roman"/>
              </a:rPr>
              <a:t>+1;</a:t>
            </a:r>
            <a:endParaRPr sz="1300">
              <a:latin typeface="Times New Roman"/>
              <a:cs typeface="Times New Roman"/>
            </a:endParaRPr>
          </a:p>
          <a:p>
            <a:pPr marL="175260" marR="5080">
              <a:lnSpc>
                <a:spcPct val="100000"/>
              </a:lnSpc>
            </a:pPr>
            <a:r>
              <a:rPr sz="1300" b="1" spc="-5" dirty="0">
                <a:solidFill>
                  <a:srgbClr val="660066"/>
                </a:solidFill>
                <a:latin typeface="Times New Roman"/>
                <a:cs typeface="Times New Roman"/>
              </a:rPr>
              <a:t>if </a:t>
            </a:r>
            <a:r>
              <a:rPr sz="1300" b="1" spc="-10" dirty="0">
                <a:solidFill>
                  <a:srgbClr val="660066"/>
                </a:solidFill>
                <a:latin typeface="Times New Roman"/>
                <a:cs typeface="Times New Roman"/>
              </a:rPr>
              <a:t>(front </a:t>
            </a:r>
            <a:r>
              <a:rPr sz="1300" b="1" spc="-5" dirty="0">
                <a:solidFill>
                  <a:srgbClr val="660066"/>
                </a:solidFill>
                <a:latin typeface="Times New Roman"/>
                <a:cs typeface="Times New Roman"/>
              </a:rPr>
              <a:t>==-1) </a:t>
            </a:r>
            <a:r>
              <a:rPr sz="1300" b="1" spc="-10" dirty="0">
                <a:solidFill>
                  <a:srgbClr val="660066"/>
                </a:solidFill>
                <a:latin typeface="Times New Roman"/>
                <a:cs typeface="Times New Roman"/>
              </a:rPr>
              <a:t>rear </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front;  return</a:t>
            </a:r>
            <a:r>
              <a:rPr sz="1300" b="1" spc="5" dirty="0">
                <a:solidFill>
                  <a:srgbClr val="660066"/>
                </a:solidFill>
                <a:latin typeface="Times New Roman"/>
                <a:cs typeface="Times New Roman"/>
              </a:rPr>
              <a:t> </a:t>
            </a:r>
            <a:r>
              <a:rPr sz="1300" b="1" spc="-10" dirty="0">
                <a:solidFill>
                  <a:srgbClr val="660066"/>
                </a:solidFill>
                <a:latin typeface="Times New Roman"/>
                <a:cs typeface="Times New Roman"/>
              </a:rPr>
              <a:t>num;</a:t>
            </a:r>
            <a:endParaRPr sz="1300">
              <a:latin typeface="Times New Roman"/>
              <a:cs typeface="Times New Roman"/>
            </a:endParaRPr>
          </a:p>
          <a:p>
            <a:pPr marL="12700">
              <a:lnSpc>
                <a:spcPct val="100000"/>
              </a:lnSpc>
            </a:pPr>
            <a:r>
              <a:rPr sz="1300" b="1" spc="-5" dirty="0">
                <a:solidFill>
                  <a:srgbClr val="660066"/>
                </a:solidFill>
                <a:latin typeface="Times New Roman"/>
                <a:cs typeface="Times New Roman"/>
              </a:rPr>
              <a:t>}</a:t>
            </a:r>
            <a:endParaRPr sz="1300">
              <a:latin typeface="Times New Roman"/>
              <a:cs typeface="Times New Roman"/>
            </a:endParaRPr>
          </a:p>
        </p:txBody>
      </p:sp>
      <p:sp>
        <p:nvSpPr>
          <p:cNvPr id="11" name="object 1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12.29</a:t>
            </a:r>
            <a:endParaRPr sz="600">
              <a:latin typeface="Arial"/>
              <a:cs typeface="Arial"/>
            </a:endParaRPr>
          </a:p>
        </p:txBody>
      </p:sp>
      <p:sp>
        <p:nvSpPr>
          <p:cNvPr id="3" name="object 3"/>
          <p:cNvSpPr txBox="1">
            <a:spLocks noGrp="1"/>
          </p:cNvSpPr>
          <p:nvPr>
            <p:ph type="title"/>
          </p:nvPr>
        </p:nvSpPr>
        <p:spPr>
          <a:xfrm>
            <a:off x="83566" y="4318"/>
            <a:ext cx="157797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pic>
        <p:nvPicPr>
          <p:cNvPr id="4" name="object 4"/>
          <p:cNvPicPr/>
          <p:nvPr/>
        </p:nvPicPr>
        <p:blipFill>
          <a:blip r:embed="rId2" cstate="print"/>
          <a:stretch>
            <a:fillRect/>
          </a:stretch>
        </p:blipFill>
        <p:spPr>
          <a:xfrm>
            <a:off x="202692" y="874824"/>
            <a:ext cx="1781458" cy="292402"/>
          </a:xfrm>
          <a:prstGeom prst="rect">
            <a:avLst/>
          </a:prstGeom>
        </p:spPr>
      </p:pic>
      <p:sp>
        <p:nvSpPr>
          <p:cNvPr id="5" name="object 5"/>
          <p:cNvSpPr txBox="1"/>
          <p:nvPr/>
        </p:nvSpPr>
        <p:spPr>
          <a:xfrm>
            <a:off x="83566" y="309118"/>
            <a:ext cx="4469765" cy="1542415"/>
          </a:xfrm>
          <a:prstGeom prst="rect">
            <a:avLst/>
          </a:prstGeom>
        </p:spPr>
        <p:txBody>
          <a:bodyPr vert="horz" wrap="square" lIns="0" tIns="12700" rIns="0" bIns="0" rtlCol="0">
            <a:spAutoFit/>
          </a:bodyPr>
          <a:lstStyle/>
          <a:p>
            <a:pPr marL="12700" marR="82550">
              <a:lnSpc>
                <a:spcPct val="100000"/>
              </a:lnSpc>
              <a:spcBef>
                <a:spcPts val="10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empty</a:t>
            </a:r>
            <a:r>
              <a:rPr sz="1400" b="1" i="1" u="sng" spc="-5" dirty="0">
                <a:uFill>
                  <a:solidFill>
                    <a:srgbClr val="000000"/>
                  </a:solidFill>
                </a:uFill>
                <a:latin typeface="Times New Roman"/>
                <a:cs typeface="Times New Roman"/>
              </a:rPr>
              <a:t> </a:t>
            </a:r>
            <a:r>
              <a:rPr sz="1400" u="sng" spc="-5" dirty="0">
                <a:uFill>
                  <a:solidFill>
                    <a:srgbClr val="000000"/>
                  </a:solidFill>
                </a:uFill>
                <a:latin typeface="Times New Roman"/>
                <a:cs typeface="Times New Roman"/>
              </a:rPr>
              <a:t>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status </a:t>
            </a:r>
            <a:r>
              <a:rPr sz="1400" b="1" u="sng" spc="-5" dirty="0">
                <a:uFill>
                  <a:solidFill>
                    <a:srgbClr val="000000"/>
                  </a:solidFill>
                </a:uFill>
                <a:latin typeface="Times New Roman"/>
                <a:cs typeface="Times New Roman"/>
              </a:rPr>
              <a:t>of </a:t>
            </a:r>
            <a:r>
              <a:rPr sz="1400" b="1" u="sng" dirty="0">
                <a:uFill>
                  <a:solidFill>
                    <a:srgbClr val="000000"/>
                  </a:solidFill>
                </a:uFill>
                <a:latin typeface="Times New Roman"/>
                <a:cs typeface="Times New Roman"/>
              </a:rPr>
              <a:t>the queue</a:t>
            </a:r>
            <a:r>
              <a:rPr sz="1400" dirty="0">
                <a:latin typeface="Times New Roman"/>
                <a:cs typeface="Times New Roman"/>
              </a:rPr>
              <a:t>.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a:p>
            <a:pPr marL="2565400">
              <a:lnSpc>
                <a:spcPct val="100000"/>
              </a:lnSpc>
              <a:spcBef>
                <a:spcPts val="1135"/>
              </a:spcBef>
            </a:pPr>
            <a:r>
              <a:rPr sz="1600" b="1" spc="-5" dirty="0">
                <a:solidFill>
                  <a:srgbClr val="3333CC"/>
                </a:solidFill>
                <a:latin typeface="Times New Roman"/>
                <a:cs typeface="Times New Roman"/>
              </a:rPr>
              <a:t>if</a:t>
            </a:r>
            <a:r>
              <a:rPr sz="1600" b="1" spc="-15" dirty="0">
                <a:solidFill>
                  <a:srgbClr val="3333CC"/>
                </a:solidFill>
                <a:latin typeface="Times New Roman"/>
                <a:cs typeface="Times New Roman"/>
              </a:rPr>
              <a:t> </a:t>
            </a:r>
            <a:r>
              <a:rPr sz="1600" b="1" spc="-10" dirty="0">
                <a:solidFill>
                  <a:srgbClr val="3333CC"/>
                </a:solidFill>
                <a:latin typeface="Times New Roman"/>
                <a:cs typeface="Times New Roman"/>
              </a:rPr>
              <a:t>empty(Q)</a:t>
            </a:r>
            <a:endParaRPr sz="1600">
              <a:latin typeface="Times New Roman"/>
              <a:cs typeface="Times New Roman"/>
            </a:endParaRPr>
          </a:p>
          <a:p>
            <a:pPr>
              <a:lnSpc>
                <a:spcPct val="100000"/>
              </a:lnSpc>
              <a:spcBef>
                <a:spcPts val="35"/>
              </a:spcBef>
            </a:pPr>
            <a:endParaRPr sz="1850">
              <a:latin typeface="Times New Roman"/>
              <a:cs typeface="Times New Roman"/>
            </a:endParaRPr>
          </a:p>
          <a:p>
            <a:pPr marL="88900" marR="5080">
              <a:lnSpc>
                <a:spcPct val="100000"/>
              </a:lnSpc>
            </a:pPr>
            <a:r>
              <a:rPr sz="1400" spc="-5" dirty="0">
                <a:latin typeface="Times New Roman"/>
                <a:cs typeface="Times New Roman"/>
              </a:rPr>
              <a:t>This operation </a:t>
            </a:r>
            <a:r>
              <a:rPr sz="1400" u="sng" spc="-5" dirty="0">
                <a:uFill>
                  <a:solidFill>
                    <a:srgbClr val="000000"/>
                  </a:solidFill>
                </a:uFill>
                <a:latin typeface="Times New Roman"/>
                <a:cs typeface="Times New Roman"/>
              </a:rPr>
              <a:t>returns true </a:t>
            </a:r>
            <a:r>
              <a:rPr sz="1400" u="sng" dirty="0">
                <a:uFill>
                  <a:solidFill>
                    <a:srgbClr val="000000"/>
                  </a:solidFill>
                </a:uFill>
                <a:latin typeface="Times New Roman"/>
                <a:cs typeface="Times New Roman"/>
              </a:rPr>
              <a:t>if </a:t>
            </a:r>
            <a:r>
              <a:rPr sz="1400" u="sng" spc="-5" dirty="0">
                <a:uFill>
                  <a:solidFill>
                    <a:srgbClr val="000000"/>
                  </a:solidFill>
                </a:uFill>
                <a:latin typeface="Times New Roman"/>
                <a:cs typeface="Times New Roman"/>
              </a:rPr>
              <a:t>the queue is empty</a:t>
            </a:r>
            <a:r>
              <a:rPr sz="1400" spc="-5" dirty="0">
                <a:latin typeface="Times New Roman"/>
                <a:cs typeface="Times New Roman"/>
              </a:rPr>
              <a:t> </a:t>
            </a:r>
            <a:r>
              <a:rPr sz="1400" dirty="0">
                <a:latin typeface="Times New Roman"/>
                <a:cs typeface="Times New Roman"/>
              </a:rPr>
              <a:t>and </a:t>
            </a:r>
            <a:r>
              <a:rPr sz="1400" u="sng" spc="-5" dirty="0">
                <a:uFill>
                  <a:solidFill>
                    <a:srgbClr val="000000"/>
                  </a:solidFill>
                </a:uFill>
                <a:latin typeface="Times New Roman"/>
                <a:cs typeface="Times New Roman"/>
              </a:rPr>
              <a:t>false </a:t>
            </a:r>
            <a:r>
              <a:rPr sz="1400" u="sng" spc="5" dirty="0">
                <a:uFill>
                  <a:solidFill>
                    <a:srgbClr val="000000"/>
                  </a:solidFill>
                </a:uFill>
                <a:latin typeface="Times New Roman"/>
                <a:cs typeface="Times New Roman"/>
              </a:rPr>
              <a:t>if </a:t>
            </a:r>
            <a:r>
              <a:rPr sz="1400" spc="360" dirty="0">
                <a:latin typeface="Times New Roman"/>
                <a:cs typeface="Times New Roman"/>
              </a:rPr>
              <a:t>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queue is </a:t>
            </a:r>
            <a:r>
              <a:rPr sz="1400" u="sng" spc="5" dirty="0">
                <a:uFill>
                  <a:solidFill>
                    <a:srgbClr val="000000"/>
                  </a:solidFill>
                </a:uFill>
                <a:latin typeface="Times New Roman"/>
                <a:cs typeface="Times New Roman"/>
              </a:rPr>
              <a:t>not</a:t>
            </a:r>
            <a:r>
              <a:rPr sz="1400" u="sng" spc="-105" dirty="0">
                <a:uFill>
                  <a:solidFill>
                    <a:srgbClr val="000000"/>
                  </a:solidFill>
                </a:uFill>
                <a:latin typeface="Times New Roman"/>
                <a:cs typeface="Times New Roman"/>
              </a:rPr>
              <a:t> </a:t>
            </a:r>
            <a:r>
              <a:rPr sz="1400" u="sng" spc="-25" dirty="0">
                <a:uFill>
                  <a:solidFill>
                    <a:srgbClr val="000000"/>
                  </a:solidFill>
                </a:uFill>
                <a:latin typeface="Times New Roman"/>
                <a:cs typeface="Times New Roman"/>
              </a:rPr>
              <a:t>empty</a:t>
            </a:r>
            <a:r>
              <a:rPr sz="1400" spc="-25" dirty="0">
                <a:latin typeface="Times New Roman"/>
                <a:cs typeface="Times New Roman"/>
              </a:rPr>
              <a:t>.</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12.30</a:t>
            </a:r>
            <a:endParaRPr sz="600">
              <a:latin typeface="Arial"/>
              <a:cs typeface="Arial"/>
            </a:endParaRPr>
          </a:p>
        </p:txBody>
      </p:sp>
      <p:sp>
        <p:nvSpPr>
          <p:cNvPr id="3" name="object 3"/>
          <p:cNvSpPr txBox="1"/>
          <p:nvPr/>
        </p:nvSpPr>
        <p:spPr>
          <a:xfrm>
            <a:off x="45466" y="0"/>
            <a:ext cx="3369310" cy="695960"/>
          </a:xfrm>
          <a:prstGeom prst="rect">
            <a:avLst/>
          </a:prstGeom>
        </p:spPr>
        <p:txBody>
          <a:bodyPr vert="horz" wrap="square" lIns="0" tIns="125095" rIns="0" bIns="0" rtlCol="0">
            <a:spAutoFit/>
          </a:bodyPr>
          <a:lstStyle/>
          <a:p>
            <a:pPr marL="12700">
              <a:lnSpc>
                <a:spcPct val="100000"/>
              </a:lnSpc>
              <a:spcBef>
                <a:spcPts val="985"/>
              </a:spcBef>
            </a:pPr>
            <a:r>
              <a:rPr sz="1600" b="1" spc="-5" dirty="0">
                <a:solidFill>
                  <a:srgbClr val="FF0000"/>
                </a:solidFill>
                <a:latin typeface="Times New Roman"/>
                <a:cs typeface="Times New Roman"/>
              </a:rPr>
              <a:t>Queue</a:t>
            </a:r>
            <a:r>
              <a:rPr sz="1600" b="1" spc="-9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a:p>
            <a:pPr marL="12700">
              <a:lnSpc>
                <a:spcPct val="100000"/>
              </a:lnSpc>
              <a:spcBef>
                <a:spcPts val="790"/>
              </a:spcBef>
            </a:pPr>
            <a:r>
              <a:rPr sz="1400" spc="-60" dirty="0">
                <a:latin typeface="Times New Roman"/>
                <a:cs typeface="Times New Roman"/>
              </a:rPr>
              <a:t>We </a:t>
            </a:r>
            <a:r>
              <a:rPr sz="1400" dirty="0">
                <a:latin typeface="Times New Roman"/>
                <a:cs typeface="Times New Roman"/>
              </a:rPr>
              <a:t>define a queue as an </a:t>
            </a:r>
            <a:r>
              <a:rPr sz="1400" spc="-5" dirty="0">
                <a:latin typeface="Times New Roman"/>
                <a:cs typeface="Times New Roman"/>
              </a:rPr>
              <a:t>ADT </a:t>
            </a:r>
            <a:r>
              <a:rPr sz="1400" dirty="0">
                <a:latin typeface="Times New Roman"/>
                <a:cs typeface="Times New Roman"/>
              </a:rPr>
              <a:t>as shown</a:t>
            </a:r>
            <a:r>
              <a:rPr sz="1400" spc="-204" dirty="0">
                <a:latin typeface="Times New Roman"/>
                <a:cs typeface="Times New Roman"/>
              </a:rPr>
              <a:t> </a:t>
            </a:r>
            <a:r>
              <a:rPr sz="1400" dirty="0">
                <a:latin typeface="Times New Roman"/>
                <a:cs typeface="Times New Roman"/>
              </a:rPr>
              <a:t>below:</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38557" y="757346"/>
              <a:ext cx="4233905" cy="203277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12.31</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12.4</a:t>
            </a:r>
            <a:endParaRPr sz="1200">
              <a:latin typeface="Times New Roman"/>
              <a:cs typeface="Times New Roman"/>
            </a:endParaRPr>
          </a:p>
        </p:txBody>
      </p:sp>
      <p:grpSp>
        <p:nvGrpSpPr>
          <p:cNvPr id="5" name="object 5"/>
          <p:cNvGrpSpPr/>
          <p:nvPr/>
        </p:nvGrpSpPr>
        <p:grpSpPr>
          <a:xfrm>
            <a:off x="12192" y="355092"/>
            <a:ext cx="4218940" cy="434340"/>
            <a:chOff x="12192" y="355092"/>
            <a:chExt cx="4218940" cy="434340"/>
          </a:xfrm>
        </p:grpSpPr>
        <p:pic>
          <p:nvPicPr>
            <p:cNvPr id="6" name="object 6"/>
            <p:cNvPicPr/>
            <p:nvPr/>
          </p:nvPicPr>
          <p:blipFill>
            <a:blip r:embed="rId2" cstate="print"/>
            <a:stretch>
              <a:fillRect/>
            </a:stretch>
          </p:blipFill>
          <p:spPr>
            <a:xfrm>
              <a:off x="103397" y="446532"/>
              <a:ext cx="401304" cy="155448"/>
            </a:xfrm>
            <a:prstGeom prst="rect">
              <a:avLst/>
            </a:prstGeom>
          </p:spPr>
        </p:pic>
        <p:pic>
          <p:nvPicPr>
            <p:cNvPr id="7" name="object 7"/>
            <p:cNvPicPr/>
            <p:nvPr/>
          </p:nvPicPr>
          <p:blipFill>
            <a:blip r:embed="rId3" cstate="print"/>
            <a:stretch>
              <a:fillRect/>
            </a:stretch>
          </p:blipFill>
          <p:spPr>
            <a:xfrm>
              <a:off x="460248" y="355092"/>
              <a:ext cx="359663" cy="251459"/>
            </a:xfrm>
            <a:prstGeom prst="rect">
              <a:avLst/>
            </a:prstGeom>
          </p:spPr>
        </p:pic>
        <p:pic>
          <p:nvPicPr>
            <p:cNvPr id="8" name="object 8"/>
            <p:cNvPicPr/>
            <p:nvPr/>
          </p:nvPicPr>
          <p:blipFill>
            <a:blip r:embed="rId4" cstate="print"/>
            <a:stretch>
              <a:fillRect/>
            </a:stretch>
          </p:blipFill>
          <p:spPr>
            <a:xfrm>
              <a:off x="612648" y="355092"/>
              <a:ext cx="245363" cy="251459"/>
            </a:xfrm>
            <a:prstGeom prst="rect">
              <a:avLst/>
            </a:prstGeom>
          </p:spPr>
        </p:pic>
        <p:pic>
          <p:nvPicPr>
            <p:cNvPr id="9" name="object 9"/>
            <p:cNvPicPr/>
            <p:nvPr/>
          </p:nvPicPr>
          <p:blipFill>
            <a:blip r:embed="rId3" cstate="print"/>
            <a:stretch>
              <a:fillRect/>
            </a:stretch>
          </p:blipFill>
          <p:spPr>
            <a:xfrm>
              <a:off x="650748" y="355092"/>
              <a:ext cx="359663" cy="251459"/>
            </a:xfrm>
            <a:prstGeom prst="rect">
              <a:avLst/>
            </a:prstGeom>
          </p:spPr>
        </p:pic>
        <p:pic>
          <p:nvPicPr>
            <p:cNvPr id="10" name="object 10"/>
            <p:cNvPicPr/>
            <p:nvPr/>
          </p:nvPicPr>
          <p:blipFill>
            <a:blip r:embed="rId5" cstate="print"/>
            <a:stretch>
              <a:fillRect/>
            </a:stretch>
          </p:blipFill>
          <p:spPr>
            <a:xfrm>
              <a:off x="865632" y="355092"/>
              <a:ext cx="588263" cy="251459"/>
            </a:xfrm>
            <a:prstGeom prst="rect">
              <a:avLst/>
            </a:prstGeom>
          </p:spPr>
        </p:pic>
        <p:pic>
          <p:nvPicPr>
            <p:cNvPr id="11" name="object 11"/>
            <p:cNvPicPr/>
            <p:nvPr/>
          </p:nvPicPr>
          <p:blipFill>
            <a:blip r:embed="rId6" cstate="print"/>
            <a:stretch>
              <a:fillRect/>
            </a:stretch>
          </p:blipFill>
          <p:spPr>
            <a:xfrm>
              <a:off x="1309116" y="355092"/>
              <a:ext cx="274319" cy="251459"/>
            </a:xfrm>
            <a:prstGeom prst="rect">
              <a:avLst/>
            </a:prstGeom>
          </p:spPr>
        </p:pic>
        <p:pic>
          <p:nvPicPr>
            <p:cNvPr id="12" name="object 12"/>
            <p:cNvPicPr/>
            <p:nvPr/>
          </p:nvPicPr>
          <p:blipFill>
            <a:blip r:embed="rId7" cstate="print"/>
            <a:stretch>
              <a:fillRect/>
            </a:stretch>
          </p:blipFill>
          <p:spPr>
            <a:xfrm>
              <a:off x="1438656" y="355092"/>
              <a:ext cx="713232" cy="251459"/>
            </a:xfrm>
            <a:prstGeom prst="rect">
              <a:avLst/>
            </a:prstGeom>
          </p:spPr>
        </p:pic>
        <p:pic>
          <p:nvPicPr>
            <p:cNvPr id="13" name="object 13"/>
            <p:cNvPicPr/>
            <p:nvPr/>
          </p:nvPicPr>
          <p:blipFill>
            <a:blip r:embed="rId8" cstate="print"/>
            <a:stretch>
              <a:fillRect/>
            </a:stretch>
          </p:blipFill>
          <p:spPr>
            <a:xfrm>
              <a:off x="2007108" y="355092"/>
              <a:ext cx="333756" cy="251459"/>
            </a:xfrm>
            <a:prstGeom prst="rect">
              <a:avLst/>
            </a:prstGeom>
          </p:spPr>
        </p:pic>
        <p:pic>
          <p:nvPicPr>
            <p:cNvPr id="14" name="object 14"/>
            <p:cNvPicPr/>
            <p:nvPr/>
          </p:nvPicPr>
          <p:blipFill>
            <a:blip r:embed="rId9" cstate="print"/>
            <a:stretch>
              <a:fillRect/>
            </a:stretch>
          </p:blipFill>
          <p:spPr>
            <a:xfrm>
              <a:off x="2196084" y="355092"/>
              <a:ext cx="350520" cy="251459"/>
            </a:xfrm>
            <a:prstGeom prst="rect">
              <a:avLst/>
            </a:prstGeom>
          </p:spPr>
        </p:pic>
        <p:pic>
          <p:nvPicPr>
            <p:cNvPr id="15" name="object 15"/>
            <p:cNvPicPr/>
            <p:nvPr/>
          </p:nvPicPr>
          <p:blipFill>
            <a:blip r:embed="rId10" cstate="print"/>
            <a:stretch>
              <a:fillRect/>
            </a:stretch>
          </p:blipFill>
          <p:spPr>
            <a:xfrm>
              <a:off x="2401824" y="355092"/>
              <a:ext cx="798576" cy="251459"/>
            </a:xfrm>
            <a:prstGeom prst="rect">
              <a:avLst/>
            </a:prstGeom>
          </p:spPr>
        </p:pic>
        <p:pic>
          <p:nvPicPr>
            <p:cNvPr id="16" name="object 16"/>
            <p:cNvPicPr/>
            <p:nvPr/>
          </p:nvPicPr>
          <p:blipFill>
            <a:blip r:embed="rId11" cstate="print"/>
            <a:stretch>
              <a:fillRect/>
            </a:stretch>
          </p:blipFill>
          <p:spPr>
            <a:xfrm>
              <a:off x="3054096" y="355092"/>
              <a:ext cx="435863" cy="251459"/>
            </a:xfrm>
            <a:prstGeom prst="rect">
              <a:avLst/>
            </a:prstGeom>
          </p:spPr>
        </p:pic>
        <p:pic>
          <p:nvPicPr>
            <p:cNvPr id="17" name="object 17"/>
            <p:cNvPicPr/>
            <p:nvPr/>
          </p:nvPicPr>
          <p:blipFill>
            <a:blip r:embed="rId12" cstate="print"/>
            <a:stretch>
              <a:fillRect/>
            </a:stretch>
          </p:blipFill>
          <p:spPr>
            <a:xfrm>
              <a:off x="3345180" y="355092"/>
              <a:ext cx="638556" cy="251459"/>
            </a:xfrm>
            <a:prstGeom prst="rect">
              <a:avLst/>
            </a:prstGeom>
          </p:spPr>
        </p:pic>
        <p:pic>
          <p:nvPicPr>
            <p:cNvPr id="18" name="object 18"/>
            <p:cNvPicPr/>
            <p:nvPr/>
          </p:nvPicPr>
          <p:blipFill>
            <a:blip r:embed="rId13" cstate="print"/>
            <a:stretch>
              <a:fillRect/>
            </a:stretch>
          </p:blipFill>
          <p:spPr>
            <a:xfrm>
              <a:off x="3837432" y="355092"/>
              <a:ext cx="393191" cy="251459"/>
            </a:xfrm>
            <a:prstGeom prst="rect">
              <a:avLst/>
            </a:prstGeom>
          </p:spPr>
        </p:pic>
        <p:pic>
          <p:nvPicPr>
            <p:cNvPr id="19" name="object 19"/>
            <p:cNvPicPr/>
            <p:nvPr/>
          </p:nvPicPr>
          <p:blipFill>
            <a:blip r:embed="rId14" cstate="print"/>
            <a:stretch>
              <a:fillRect/>
            </a:stretch>
          </p:blipFill>
          <p:spPr>
            <a:xfrm>
              <a:off x="12192" y="537972"/>
              <a:ext cx="833628" cy="251459"/>
            </a:xfrm>
            <a:prstGeom prst="rect">
              <a:avLst/>
            </a:prstGeom>
          </p:spPr>
        </p:pic>
        <p:pic>
          <p:nvPicPr>
            <p:cNvPr id="20" name="object 20"/>
            <p:cNvPicPr/>
            <p:nvPr/>
          </p:nvPicPr>
          <p:blipFill>
            <a:blip r:embed="rId15" cstate="print"/>
            <a:stretch>
              <a:fillRect/>
            </a:stretch>
          </p:blipFill>
          <p:spPr>
            <a:xfrm>
              <a:off x="679704" y="537972"/>
              <a:ext cx="662940" cy="251459"/>
            </a:xfrm>
            <a:prstGeom prst="rect">
              <a:avLst/>
            </a:prstGeom>
          </p:spPr>
        </p:pic>
        <p:pic>
          <p:nvPicPr>
            <p:cNvPr id="21" name="object 21"/>
            <p:cNvPicPr/>
            <p:nvPr/>
          </p:nvPicPr>
          <p:blipFill>
            <a:blip r:embed="rId16" cstate="print"/>
            <a:stretch>
              <a:fillRect/>
            </a:stretch>
          </p:blipFill>
          <p:spPr>
            <a:xfrm>
              <a:off x="1173480" y="537972"/>
              <a:ext cx="841247" cy="251459"/>
            </a:xfrm>
            <a:prstGeom prst="rect">
              <a:avLst/>
            </a:prstGeom>
          </p:spPr>
        </p:pic>
        <p:pic>
          <p:nvPicPr>
            <p:cNvPr id="22" name="object 22"/>
            <p:cNvPicPr/>
            <p:nvPr/>
          </p:nvPicPr>
          <p:blipFill>
            <a:blip r:embed="rId17" cstate="print"/>
            <a:stretch>
              <a:fillRect/>
            </a:stretch>
          </p:blipFill>
          <p:spPr>
            <a:xfrm>
              <a:off x="1847087" y="537972"/>
              <a:ext cx="359664" cy="251459"/>
            </a:xfrm>
            <a:prstGeom prst="rect">
              <a:avLst/>
            </a:prstGeom>
          </p:spPr>
        </p:pic>
        <p:pic>
          <p:nvPicPr>
            <p:cNvPr id="23" name="object 23"/>
            <p:cNvPicPr/>
            <p:nvPr/>
          </p:nvPicPr>
          <p:blipFill>
            <a:blip r:embed="rId6" cstate="print"/>
            <a:stretch>
              <a:fillRect/>
            </a:stretch>
          </p:blipFill>
          <p:spPr>
            <a:xfrm>
              <a:off x="2037587" y="537972"/>
              <a:ext cx="274320" cy="251459"/>
            </a:xfrm>
            <a:prstGeom prst="rect">
              <a:avLst/>
            </a:prstGeom>
          </p:spPr>
        </p:pic>
        <p:pic>
          <p:nvPicPr>
            <p:cNvPr id="24" name="object 24"/>
            <p:cNvPicPr/>
            <p:nvPr/>
          </p:nvPicPr>
          <p:blipFill>
            <a:blip r:embed="rId18" cstate="print"/>
            <a:stretch>
              <a:fillRect/>
            </a:stretch>
          </p:blipFill>
          <p:spPr>
            <a:xfrm>
              <a:off x="2142743" y="537972"/>
              <a:ext cx="569976" cy="251459"/>
            </a:xfrm>
            <a:prstGeom prst="rect">
              <a:avLst/>
            </a:prstGeom>
          </p:spPr>
        </p:pic>
        <p:pic>
          <p:nvPicPr>
            <p:cNvPr id="25" name="object 25"/>
            <p:cNvPicPr/>
            <p:nvPr/>
          </p:nvPicPr>
          <p:blipFill>
            <a:blip r:embed="rId19" cstate="print"/>
            <a:stretch>
              <a:fillRect/>
            </a:stretch>
          </p:blipFill>
          <p:spPr>
            <a:xfrm>
              <a:off x="2543556" y="537972"/>
              <a:ext cx="316991" cy="251459"/>
            </a:xfrm>
            <a:prstGeom prst="rect">
              <a:avLst/>
            </a:prstGeom>
          </p:spPr>
        </p:pic>
        <p:pic>
          <p:nvPicPr>
            <p:cNvPr id="26" name="object 26"/>
            <p:cNvPicPr/>
            <p:nvPr/>
          </p:nvPicPr>
          <p:blipFill>
            <a:blip r:embed="rId4" cstate="print"/>
            <a:stretch>
              <a:fillRect/>
            </a:stretch>
          </p:blipFill>
          <p:spPr>
            <a:xfrm>
              <a:off x="2653284" y="537972"/>
              <a:ext cx="245363" cy="251459"/>
            </a:xfrm>
            <a:prstGeom prst="rect">
              <a:avLst/>
            </a:prstGeom>
          </p:spPr>
        </p:pic>
      </p:grpSp>
      <p:sp>
        <p:nvSpPr>
          <p:cNvPr id="27" name="object 27"/>
          <p:cNvSpPr txBox="1"/>
          <p:nvPr/>
        </p:nvSpPr>
        <p:spPr>
          <a:xfrm>
            <a:off x="83566" y="386588"/>
            <a:ext cx="4050029"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Figure 12.12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a:t>
            </a:r>
            <a:r>
              <a:rPr sz="1200" spc="-5" dirty="0">
                <a:latin typeface="Times New Roman"/>
                <a:cs typeface="Times New Roman"/>
              </a:rPr>
              <a:t>previously defined operations </a:t>
            </a:r>
            <a:r>
              <a:rPr sz="1200" dirty="0">
                <a:latin typeface="Times New Roman"/>
                <a:cs typeface="Times New Roman"/>
              </a:rPr>
              <a:t>on a </a:t>
            </a:r>
            <a:r>
              <a:rPr sz="1200" spc="-5" dirty="0">
                <a:latin typeface="Times New Roman"/>
                <a:cs typeface="Times New Roman"/>
              </a:rPr>
              <a:t>queue</a:t>
            </a:r>
            <a:r>
              <a:rPr sz="1200" spc="10" dirty="0">
                <a:latin typeface="Times New Roman"/>
                <a:cs typeface="Times New Roman"/>
              </a:rPr>
              <a:t> </a:t>
            </a:r>
            <a:r>
              <a:rPr sz="1200" spc="-5" dirty="0">
                <a:latin typeface="Times New Roman"/>
                <a:cs typeface="Times New Roman"/>
              </a:rPr>
              <a:t>Q.</a:t>
            </a:r>
            <a:endParaRPr sz="1200">
              <a:latin typeface="Times New Roman"/>
              <a:cs typeface="Times New Roman"/>
            </a:endParaRPr>
          </a:p>
        </p:txBody>
      </p:sp>
      <p:sp>
        <p:nvSpPr>
          <p:cNvPr id="28" name="object 28"/>
          <p:cNvSpPr txBox="1"/>
          <p:nvPr/>
        </p:nvSpPr>
        <p:spPr>
          <a:xfrm>
            <a:off x="1371346" y="3130423"/>
            <a:ext cx="16427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12.12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12.4</a:t>
            </a:r>
            <a:endParaRPr sz="1000">
              <a:latin typeface="Times New Roman"/>
              <a:cs typeface="Times New Roman"/>
            </a:endParaRPr>
          </a:p>
        </p:txBody>
      </p:sp>
      <p:grpSp>
        <p:nvGrpSpPr>
          <p:cNvPr id="29" name="object 29"/>
          <p:cNvGrpSpPr/>
          <p:nvPr/>
        </p:nvGrpSpPr>
        <p:grpSpPr>
          <a:xfrm>
            <a:off x="304" y="0"/>
            <a:ext cx="4596130" cy="3452495"/>
            <a:chOff x="304" y="0"/>
            <a:chExt cx="4596130" cy="3452495"/>
          </a:xfrm>
        </p:grpSpPr>
        <p:pic>
          <p:nvPicPr>
            <p:cNvPr id="30" name="object 30"/>
            <p:cNvPicPr/>
            <p:nvPr/>
          </p:nvPicPr>
          <p:blipFill>
            <a:blip r:embed="rId20" cstate="print"/>
            <a:stretch>
              <a:fillRect/>
            </a:stretch>
          </p:blipFill>
          <p:spPr>
            <a:xfrm>
              <a:off x="316992" y="838073"/>
              <a:ext cx="3802200" cy="2258621"/>
            </a:xfrm>
            <a:prstGeom prst="rect">
              <a:avLst/>
            </a:prstGeom>
          </p:spPr>
        </p:pic>
        <p:sp>
          <p:nvSpPr>
            <p:cNvPr id="31" name="object 31"/>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12.32</a:t>
            </a:r>
            <a:endParaRPr sz="600">
              <a:latin typeface="Arial"/>
              <a:cs typeface="Arial"/>
            </a:endParaRPr>
          </a:p>
        </p:txBody>
      </p:sp>
      <p:sp>
        <p:nvSpPr>
          <p:cNvPr id="3" name="object 3"/>
          <p:cNvSpPr txBox="1">
            <a:spLocks noGrp="1"/>
          </p:cNvSpPr>
          <p:nvPr>
            <p:ph type="title"/>
          </p:nvPr>
        </p:nvSpPr>
        <p:spPr>
          <a:xfrm>
            <a:off x="197866" y="157162"/>
            <a:ext cx="3922395" cy="1000760"/>
          </a:xfrm>
          <a:prstGeom prst="rect">
            <a:avLst/>
          </a:prstGeom>
        </p:spPr>
        <p:txBody>
          <a:bodyPr vert="horz" wrap="square" lIns="0" tIns="12065" rIns="0" bIns="0" rtlCol="0">
            <a:spAutoFit/>
          </a:bodyPr>
          <a:lstStyle/>
          <a:p>
            <a:pPr marL="12700" marR="5080">
              <a:lnSpc>
                <a:spcPct val="100000"/>
              </a:lnSpc>
              <a:spcBef>
                <a:spcPts val="95"/>
              </a:spcBef>
            </a:pPr>
            <a:r>
              <a:rPr sz="1600" spc="-5" dirty="0"/>
              <a:t>Please show the contents of the queue </a:t>
            </a:r>
            <a:r>
              <a:rPr sz="1600" i="1" spc="-5" dirty="0">
                <a:latin typeface="Times New Roman"/>
                <a:cs typeface="Times New Roman"/>
              </a:rPr>
              <a:t>Q </a:t>
            </a:r>
            <a:r>
              <a:rPr sz="1600" spc="-5" dirty="0"/>
              <a:t>after  the operations of </a:t>
            </a:r>
            <a:r>
              <a:rPr sz="1600" b="1" spc="-5" dirty="0">
                <a:latin typeface="Times New Roman"/>
                <a:cs typeface="Times New Roman"/>
              </a:rPr>
              <a:t>enqueue(</a:t>
            </a:r>
            <a:r>
              <a:rPr sz="1600" b="1" i="1" spc="-5" dirty="0">
                <a:latin typeface="Times New Roman"/>
                <a:cs typeface="Times New Roman"/>
              </a:rPr>
              <a:t>Q</a:t>
            </a:r>
            <a:r>
              <a:rPr sz="1600" b="1" spc="-5" dirty="0">
                <a:latin typeface="Times New Roman"/>
                <a:cs typeface="Times New Roman"/>
              </a:rPr>
              <a:t>,54), dequeue(</a:t>
            </a:r>
            <a:r>
              <a:rPr sz="1600" b="1" i="1" spc="-5" dirty="0">
                <a:latin typeface="Times New Roman"/>
                <a:cs typeface="Times New Roman"/>
              </a:rPr>
              <a:t>Q</a:t>
            </a:r>
            <a:r>
              <a:rPr sz="1600" b="1" spc="-5" dirty="0">
                <a:latin typeface="Times New Roman"/>
                <a:cs typeface="Times New Roman"/>
              </a:rPr>
              <a:t>),  enqueue(</a:t>
            </a:r>
            <a:r>
              <a:rPr sz="1600" b="1" i="1" spc="-5" dirty="0">
                <a:latin typeface="Times New Roman"/>
                <a:cs typeface="Times New Roman"/>
              </a:rPr>
              <a:t>Q</a:t>
            </a:r>
            <a:r>
              <a:rPr sz="1600" b="1" spc="-5" dirty="0">
                <a:latin typeface="Times New Roman"/>
                <a:cs typeface="Times New Roman"/>
              </a:rPr>
              <a:t>,71), dequeue(</a:t>
            </a:r>
            <a:r>
              <a:rPr sz="1600" b="1" i="1" spc="-5" dirty="0">
                <a:latin typeface="Times New Roman"/>
                <a:cs typeface="Times New Roman"/>
              </a:rPr>
              <a:t>Q</a:t>
            </a:r>
            <a:r>
              <a:rPr sz="1600" b="1" spc="-5" dirty="0">
                <a:latin typeface="Times New Roman"/>
                <a:cs typeface="Times New Roman"/>
              </a:rPr>
              <a:t>), dequeue(</a:t>
            </a:r>
            <a:r>
              <a:rPr sz="1600" b="1" i="1" spc="-5" dirty="0">
                <a:latin typeface="Times New Roman"/>
                <a:cs typeface="Times New Roman"/>
              </a:rPr>
              <a:t>Q</a:t>
            </a:r>
            <a:r>
              <a:rPr sz="1600" b="1" spc="-5" dirty="0">
                <a:latin typeface="Times New Roman"/>
                <a:cs typeface="Times New Roman"/>
              </a:rPr>
              <a:t>), and  enqueue(</a:t>
            </a:r>
            <a:r>
              <a:rPr sz="1600" b="1" i="1" spc="-5" dirty="0">
                <a:latin typeface="Times New Roman"/>
                <a:cs typeface="Times New Roman"/>
              </a:rPr>
              <a:t>Q</a:t>
            </a:r>
            <a:r>
              <a:rPr sz="1600" b="1" spc="-5" dirty="0">
                <a:latin typeface="Times New Roman"/>
                <a:cs typeface="Times New Roman"/>
              </a:rPr>
              <a:t>,33), and </a:t>
            </a:r>
            <a:r>
              <a:rPr sz="1600" b="1" i="1" spc="-5" dirty="0">
                <a:latin typeface="Times New Roman"/>
                <a:cs typeface="Times New Roman"/>
              </a:rPr>
              <a:t>Front</a:t>
            </a:r>
            <a:r>
              <a:rPr sz="1600" b="1" spc="-5" dirty="0">
                <a:latin typeface="Times New Roman"/>
                <a:cs typeface="Times New Roman"/>
              </a:rPr>
              <a:t>=? and</a:t>
            </a:r>
            <a:r>
              <a:rPr sz="1600" b="1" spc="20" dirty="0">
                <a:latin typeface="Times New Roman"/>
                <a:cs typeface="Times New Roman"/>
              </a:rPr>
              <a:t> </a:t>
            </a:r>
            <a:r>
              <a:rPr sz="1600" b="1" i="1" spc="-5" dirty="0">
                <a:latin typeface="Times New Roman"/>
                <a:cs typeface="Times New Roman"/>
              </a:rPr>
              <a:t>Rear</a:t>
            </a:r>
            <a:r>
              <a:rPr sz="1600" b="1" spc="-5" dirty="0">
                <a:latin typeface="Times New Roman"/>
                <a:cs typeface="Times New Roman"/>
              </a:rPr>
              <a:t>=?.</a:t>
            </a:r>
            <a:endParaRPr sz="1600">
              <a:latin typeface="Times New Roman"/>
              <a:cs typeface="Times New Roman"/>
            </a:endParaRPr>
          </a:p>
        </p:txBody>
      </p:sp>
      <p:sp>
        <p:nvSpPr>
          <p:cNvPr id="4" name="object 4"/>
          <p:cNvSpPr/>
          <p:nvPr/>
        </p:nvSpPr>
        <p:spPr>
          <a:xfrm>
            <a:off x="862076" y="1994141"/>
            <a:ext cx="1021080" cy="327660"/>
          </a:xfrm>
          <a:custGeom>
            <a:avLst/>
            <a:gdLst/>
            <a:ahLst/>
            <a:cxnLst/>
            <a:rect l="l" t="t" r="r" b="b"/>
            <a:pathLst>
              <a:path w="1021080" h="327660">
                <a:moveTo>
                  <a:pt x="346265" y="0"/>
                </a:moveTo>
                <a:lnTo>
                  <a:pt x="0" y="0"/>
                </a:lnTo>
                <a:lnTo>
                  <a:pt x="0" y="327240"/>
                </a:lnTo>
                <a:lnTo>
                  <a:pt x="346265" y="327240"/>
                </a:lnTo>
                <a:lnTo>
                  <a:pt x="346265" y="0"/>
                </a:lnTo>
                <a:close/>
              </a:path>
              <a:path w="1021080" h="327660">
                <a:moveTo>
                  <a:pt x="1020584" y="0"/>
                </a:moveTo>
                <a:lnTo>
                  <a:pt x="674319" y="0"/>
                </a:lnTo>
                <a:lnTo>
                  <a:pt x="674319" y="327240"/>
                </a:lnTo>
                <a:lnTo>
                  <a:pt x="1020584" y="327240"/>
                </a:lnTo>
                <a:lnTo>
                  <a:pt x="1020584" y="0"/>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1638925" y="2336629"/>
            <a:ext cx="123654" cy="210477"/>
          </a:xfrm>
          <a:prstGeom prst="rect">
            <a:avLst/>
          </a:prstGeom>
        </p:spPr>
      </p:pic>
      <p:grpSp>
        <p:nvGrpSpPr>
          <p:cNvPr id="6" name="object 6"/>
          <p:cNvGrpSpPr/>
          <p:nvPr/>
        </p:nvGrpSpPr>
        <p:grpSpPr>
          <a:xfrm>
            <a:off x="1494232" y="2479270"/>
            <a:ext cx="485775" cy="272415"/>
            <a:chOff x="1494232" y="2479270"/>
            <a:chExt cx="485775" cy="272415"/>
          </a:xfrm>
        </p:grpSpPr>
        <p:sp>
          <p:nvSpPr>
            <p:cNvPr id="7" name="object 7"/>
            <p:cNvSpPr/>
            <p:nvPr/>
          </p:nvSpPr>
          <p:spPr>
            <a:xfrm>
              <a:off x="1499947" y="2484985"/>
              <a:ext cx="474345" cy="260985"/>
            </a:xfrm>
            <a:custGeom>
              <a:avLst/>
              <a:gdLst/>
              <a:ahLst/>
              <a:cxnLst/>
              <a:rect l="l" t="t" r="r" b="b"/>
              <a:pathLst>
                <a:path w="474344" h="260985">
                  <a:moveTo>
                    <a:pt x="473842" y="0"/>
                  </a:moveTo>
                  <a:lnTo>
                    <a:pt x="0" y="0"/>
                  </a:lnTo>
                  <a:lnTo>
                    <a:pt x="0" y="260691"/>
                  </a:lnTo>
                  <a:lnTo>
                    <a:pt x="473842" y="260691"/>
                  </a:lnTo>
                  <a:lnTo>
                    <a:pt x="473842" y="0"/>
                  </a:lnTo>
                  <a:close/>
                </a:path>
              </a:pathLst>
            </a:custGeom>
            <a:solidFill>
              <a:srgbClr val="FFFFFF"/>
            </a:solidFill>
          </p:spPr>
          <p:txBody>
            <a:bodyPr wrap="square" lIns="0" tIns="0" rIns="0" bIns="0" rtlCol="0"/>
            <a:lstStyle/>
            <a:p>
              <a:endParaRPr/>
            </a:p>
          </p:txBody>
        </p:sp>
        <p:sp>
          <p:nvSpPr>
            <p:cNvPr id="8" name="object 8"/>
            <p:cNvSpPr/>
            <p:nvPr/>
          </p:nvSpPr>
          <p:spPr>
            <a:xfrm>
              <a:off x="1499947" y="2484985"/>
              <a:ext cx="474345" cy="260985"/>
            </a:xfrm>
            <a:custGeom>
              <a:avLst/>
              <a:gdLst/>
              <a:ahLst/>
              <a:cxnLst/>
              <a:rect l="l" t="t" r="r" b="b"/>
              <a:pathLst>
                <a:path w="474344" h="260985">
                  <a:moveTo>
                    <a:pt x="473842" y="260691"/>
                  </a:moveTo>
                  <a:lnTo>
                    <a:pt x="473842" y="0"/>
                  </a:lnTo>
                  <a:lnTo>
                    <a:pt x="0" y="0"/>
                  </a:lnTo>
                  <a:lnTo>
                    <a:pt x="0" y="260691"/>
                  </a:lnTo>
                </a:path>
              </a:pathLst>
            </a:custGeom>
            <a:ln w="11368">
              <a:solidFill>
                <a:srgbClr val="FFFFFF"/>
              </a:solidFill>
            </a:ln>
          </p:spPr>
          <p:txBody>
            <a:bodyPr wrap="square" lIns="0" tIns="0" rIns="0" bIns="0" rtlCol="0"/>
            <a:lstStyle/>
            <a:p>
              <a:endParaRPr/>
            </a:p>
          </p:txBody>
        </p:sp>
      </p:grpSp>
      <p:graphicFrame>
        <p:nvGraphicFramePr>
          <p:cNvPr id="9" name="object 9"/>
          <p:cNvGraphicFramePr>
            <a:graphicFrameLocks noGrp="1"/>
          </p:cNvGraphicFramePr>
          <p:nvPr/>
        </p:nvGraphicFramePr>
        <p:xfrm>
          <a:off x="528350" y="1988448"/>
          <a:ext cx="3375020" cy="327237"/>
        </p:xfrm>
        <a:graphic>
          <a:graphicData uri="http://schemas.openxmlformats.org/drawingml/2006/table">
            <a:tbl>
              <a:tblPr firstRow="1" bandRow="1">
                <a:tableStyleId>{2D5ABB26-0587-4C30-8999-92F81FD0307C}</a:tableStyleId>
              </a:tblPr>
              <a:tblGrid>
                <a:gridCol w="328295"/>
                <a:gridCol w="346710"/>
                <a:gridCol w="328294"/>
                <a:gridCol w="346709"/>
                <a:gridCol w="328295"/>
                <a:gridCol w="346710"/>
                <a:gridCol w="328294"/>
                <a:gridCol w="346710"/>
                <a:gridCol w="328294"/>
                <a:gridCol w="346709"/>
              </a:tblGrid>
              <a:tr h="327237">
                <a:tc>
                  <a:txBody>
                    <a:bodyPr/>
                    <a:lstStyle/>
                    <a:p>
                      <a:pPr marL="81915">
                        <a:lnSpc>
                          <a:spcPct val="100000"/>
                        </a:lnSpc>
                        <a:spcBef>
                          <a:spcPts val="220"/>
                        </a:spcBef>
                      </a:pPr>
                      <a:r>
                        <a:rPr sz="1400" spc="10" dirty="0">
                          <a:latin typeface="Times New Roman"/>
                          <a:cs typeface="Times New Roman"/>
                        </a:rPr>
                        <a:t>42</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1915">
                        <a:lnSpc>
                          <a:spcPct val="100000"/>
                        </a:lnSpc>
                        <a:spcBef>
                          <a:spcPts val="220"/>
                        </a:spcBef>
                      </a:pPr>
                      <a:r>
                        <a:rPr sz="1400" spc="10" dirty="0">
                          <a:latin typeface="Times New Roman"/>
                          <a:cs typeface="Times New Roman"/>
                        </a:rPr>
                        <a:t>69</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0">
                        <a:lnSpc>
                          <a:spcPct val="100000"/>
                        </a:lnSpc>
                        <a:spcBef>
                          <a:spcPts val="220"/>
                        </a:spcBef>
                      </a:pPr>
                      <a:r>
                        <a:rPr sz="1400" spc="10" dirty="0">
                          <a:latin typeface="Times New Roman"/>
                          <a:cs typeface="Times New Roman"/>
                        </a:rPr>
                        <a:t>57</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0">
                        <a:lnSpc>
                          <a:spcPct val="100000"/>
                        </a:lnSpc>
                        <a:spcBef>
                          <a:spcPts val="220"/>
                        </a:spcBef>
                      </a:pPr>
                      <a:r>
                        <a:rPr sz="1400" spc="10" dirty="0">
                          <a:latin typeface="Times New Roman"/>
                          <a:cs typeface="Times New Roman"/>
                        </a:rPr>
                        <a:t>35</a:t>
                      </a:r>
                      <a:endParaRPr sz="1400">
                        <a:latin typeface="Times New Roman"/>
                        <a:cs typeface="Times New Roman"/>
                      </a:endParaRPr>
                    </a:p>
                  </a:txBody>
                  <a:tcPr marL="0" marR="0" marT="27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C0C0"/>
                    </a:solidFill>
                  </a:tcPr>
                </a:tc>
              </a:tr>
            </a:tbl>
          </a:graphicData>
        </a:graphic>
      </p:graphicFrame>
      <p:sp>
        <p:nvSpPr>
          <p:cNvPr id="10" name="object 10"/>
          <p:cNvSpPr txBox="1"/>
          <p:nvPr/>
        </p:nvSpPr>
        <p:spPr>
          <a:xfrm>
            <a:off x="319043" y="1732339"/>
            <a:ext cx="3474085" cy="517525"/>
          </a:xfrm>
          <a:prstGeom prst="rect">
            <a:avLst/>
          </a:prstGeom>
        </p:spPr>
        <p:txBody>
          <a:bodyPr vert="horz" wrap="square" lIns="0" tIns="43815" rIns="0" bIns="0" rtlCol="0">
            <a:spAutoFit/>
          </a:bodyPr>
          <a:lstStyle/>
          <a:p>
            <a:pPr marL="342900">
              <a:lnSpc>
                <a:spcPct val="100000"/>
              </a:lnSpc>
              <a:spcBef>
                <a:spcPts val="345"/>
              </a:spcBef>
              <a:tabLst>
                <a:tab pos="670560" algn="l"/>
                <a:tab pos="1017269" algn="l"/>
                <a:tab pos="1345565" algn="l"/>
                <a:tab pos="1691639" algn="l"/>
                <a:tab pos="2020570" algn="l"/>
                <a:tab pos="2366645" algn="l"/>
                <a:tab pos="2694940" algn="l"/>
                <a:tab pos="3041650" algn="l"/>
                <a:tab pos="3369310" algn="l"/>
              </a:tabLst>
            </a:pPr>
            <a:r>
              <a:rPr sz="1400" spc="15" dirty="0">
                <a:latin typeface="Times New Roman"/>
                <a:cs typeface="Times New Roman"/>
              </a:rPr>
              <a:t>0	1	2	3	4	5	6	7	8	9</a:t>
            </a:r>
            <a:endParaRPr sz="1400">
              <a:latin typeface="Times New Roman"/>
              <a:cs typeface="Times New Roman"/>
            </a:endParaRPr>
          </a:p>
          <a:p>
            <a:pPr marL="12700">
              <a:lnSpc>
                <a:spcPct val="100000"/>
              </a:lnSpc>
              <a:spcBef>
                <a:spcPts val="254"/>
              </a:spcBef>
            </a:pPr>
            <a:r>
              <a:rPr sz="1400" i="1" spc="25" dirty="0">
                <a:latin typeface="Times New Roman"/>
                <a:cs typeface="Times New Roman"/>
              </a:rPr>
              <a:t>Q</a:t>
            </a:r>
            <a:endParaRPr sz="1400">
              <a:latin typeface="Times New Roman"/>
              <a:cs typeface="Times New Roman"/>
            </a:endParaRPr>
          </a:p>
        </p:txBody>
      </p:sp>
      <p:sp>
        <p:nvSpPr>
          <p:cNvPr id="11" name="object 11"/>
          <p:cNvSpPr txBox="1"/>
          <p:nvPr/>
        </p:nvSpPr>
        <p:spPr>
          <a:xfrm>
            <a:off x="1548117" y="2499448"/>
            <a:ext cx="379095" cy="244475"/>
          </a:xfrm>
          <a:prstGeom prst="rect">
            <a:avLst/>
          </a:prstGeom>
        </p:spPr>
        <p:txBody>
          <a:bodyPr vert="horz" wrap="square" lIns="0" tIns="17145" rIns="0" bIns="0" rtlCol="0">
            <a:spAutoFit/>
          </a:bodyPr>
          <a:lstStyle/>
          <a:p>
            <a:pPr marL="12700">
              <a:lnSpc>
                <a:spcPct val="100000"/>
              </a:lnSpc>
              <a:spcBef>
                <a:spcPts val="135"/>
              </a:spcBef>
            </a:pPr>
            <a:r>
              <a:rPr sz="1400" i="1" spc="20" dirty="0">
                <a:latin typeface="Times New Roman"/>
                <a:cs typeface="Times New Roman"/>
              </a:rPr>
              <a:t>R</a:t>
            </a:r>
            <a:r>
              <a:rPr sz="1400" i="1" spc="5" dirty="0">
                <a:latin typeface="Times New Roman"/>
                <a:cs typeface="Times New Roman"/>
              </a:rPr>
              <a:t>e</a:t>
            </a:r>
            <a:r>
              <a:rPr sz="1400" i="1" spc="15" dirty="0">
                <a:latin typeface="Times New Roman"/>
                <a:cs typeface="Times New Roman"/>
              </a:rPr>
              <a:t>ar</a:t>
            </a:r>
            <a:endParaRPr sz="1400">
              <a:latin typeface="Times New Roman"/>
              <a:cs typeface="Times New Roman"/>
            </a:endParaRPr>
          </a:p>
        </p:txBody>
      </p:sp>
      <p:grpSp>
        <p:nvGrpSpPr>
          <p:cNvPr id="12" name="object 12"/>
          <p:cNvGrpSpPr/>
          <p:nvPr/>
        </p:nvGrpSpPr>
        <p:grpSpPr>
          <a:xfrm>
            <a:off x="491873" y="2336629"/>
            <a:ext cx="485775" cy="415290"/>
            <a:chOff x="491873" y="2336629"/>
            <a:chExt cx="485775" cy="415290"/>
          </a:xfrm>
        </p:grpSpPr>
        <p:pic>
          <p:nvPicPr>
            <p:cNvPr id="13" name="object 13"/>
            <p:cNvPicPr/>
            <p:nvPr/>
          </p:nvPicPr>
          <p:blipFill>
            <a:blip r:embed="rId2" cstate="print"/>
            <a:stretch>
              <a:fillRect/>
            </a:stretch>
          </p:blipFill>
          <p:spPr>
            <a:xfrm>
              <a:off x="636567" y="2336629"/>
              <a:ext cx="123654" cy="210477"/>
            </a:xfrm>
            <a:prstGeom prst="rect">
              <a:avLst/>
            </a:prstGeom>
          </p:spPr>
        </p:pic>
        <p:sp>
          <p:nvSpPr>
            <p:cNvPr id="14" name="object 14"/>
            <p:cNvSpPr/>
            <p:nvPr/>
          </p:nvSpPr>
          <p:spPr>
            <a:xfrm>
              <a:off x="497588" y="2484985"/>
              <a:ext cx="474345" cy="260985"/>
            </a:xfrm>
            <a:custGeom>
              <a:avLst/>
              <a:gdLst/>
              <a:ahLst/>
              <a:cxnLst/>
              <a:rect l="l" t="t" r="r" b="b"/>
              <a:pathLst>
                <a:path w="474344" h="260985">
                  <a:moveTo>
                    <a:pt x="473842" y="0"/>
                  </a:moveTo>
                  <a:lnTo>
                    <a:pt x="0" y="0"/>
                  </a:lnTo>
                  <a:lnTo>
                    <a:pt x="0" y="260691"/>
                  </a:lnTo>
                  <a:lnTo>
                    <a:pt x="473842" y="260691"/>
                  </a:lnTo>
                  <a:lnTo>
                    <a:pt x="473842" y="0"/>
                  </a:lnTo>
                  <a:close/>
                </a:path>
              </a:pathLst>
            </a:custGeom>
            <a:solidFill>
              <a:srgbClr val="FFFFFF"/>
            </a:solidFill>
          </p:spPr>
          <p:txBody>
            <a:bodyPr wrap="square" lIns="0" tIns="0" rIns="0" bIns="0" rtlCol="0"/>
            <a:lstStyle/>
            <a:p>
              <a:endParaRPr/>
            </a:p>
          </p:txBody>
        </p:sp>
        <p:sp>
          <p:nvSpPr>
            <p:cNvPr id="15" name="object 15"/>
            <p:cNvSpPr/>
            <p:nvPr/>
          </p:nvSpPr>
          <p:spPr>
            <a:xfrm>
              <a:off x="497588" y="2484985"/>
              <a:ext cx="474345" cy="260985"/>
            </a:xfrm>
            <a:custGeom>
              <a:avLst/>
              <a:gdLst/>
              <a:ahLst/>
              <a:cxnLst/>
              <a:rect l="l" t="t" r="r" b="b"/>
              <a:pathLst>
                <a:path w="474344" h="260985">
                  <a:moveTo>
                    <a:pt x="473842" y="260691"/>
                  </a:moveTo>
                  <a:lnTo>
                    <a:pt x="473842" y="0"/>
                  </a:lnTo>
                  <a:lnTo>
                    <a:pt x="0" y="0"/>
                  </a:lnTo>
                  <a:lnTo>
                    <a:pt x="0" y="260691"/>
                  </a:lnTo>
                </a:path>
              </a:pathLst>
            </a:custGeom>
            <a:ln w="11368">
              <a:solidFill>
                <a:srgbClr val="FFFFFF"/>
              </a:solidFill>
            </a:ln>
          </p:spPr>
          <p:txBody>
            <a:bodyPr wrap="square" lIns="0" tIns="0" rIns="0" bIns="0" rtlCol="0"/>
            <a:lstStyle/>
            <a:p>
              <a:endParaRPr/>
            </a:p>
          </p:txBody>
        </p:sp>
      </p:grpSp>
      <p:sp>
        <p:nvSpPr>
          <p:cNvPr id="16" name="object 16"/>
          <p:cNvSpPr txBox="1"/>
          <p:nvPr/>
        </p:nvSpPr>
        <p:spPr>
          <a:xfrm>
            <a:off x="517692" y="2499448"/>
            <a:ext cx="433705" cy="244475"/>
          </a:xfrm>
          <a:prstGeom prst="rect">
            <a:avLst/>
          </a:prstGeom>
        </p:spPr>
        <p:txBody>
          <a:bodyPr vert="horz" wrap="square" lIns="0" tIns="17145" rIns="0" bIns="0" rtlCol="0">
            <a:spAutoFit/>
          </a:bodyPr>
          <a:lstStyle/>
          <a:p>
            <a:pPr marL="12700">
              <a:lnSpc>
                <a:spcPct val="100000"/>
              </a:lnSpc>
              <a:spcBef>
                <a:spcPts val="135"/>
              </a:spcBef>
            </a:pPr>
            <a:r>
              <a:rPr sz="1400" i="1" spc="20" dirty="0">
                <a:latin typeface="Times New Roman"/>
                <a:cs typeface="Times New Roman"/>
              </a:rPr>
              <a:t>F</a:t>
            </a:r>
            <a:r>
              <a:rPr sz="1400" i="1" spc="-55" dirty="0">
                <a:latin typeface="Times New Roman"/>
                <a:cs typeface="Times New Roman"/>
              </a:rPr>
              <a:t>r</a:t>
            </a:r>
            <a:r>
              <a:rPr sz="1400" i="1" spc="15" dirty="0">
                <a:latin typeface="Times New Roman"/>
                <a:cs typeface="Times New Roman"/>
              </a:rPr>
              <a:t>ont</a:t>
            </a:r>
            <a:endParaRPr sz="1400">
              <a:latin typeface="Times New Roman"/>
              <a:cs typeface="Times New Roman"/>
            </a:endParaRPr>
          </a:p>
        </p:txBody>
      </p:sp>
      <p:sp>
        <p:nvSpPr>
          <p:cNvPr id="17" name="object 1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66" y="4318"/>
            <a:ext cx="1688464"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Queue</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p:txBody>
      </p:sp>
      <p:grpSp>
        <p:nvGrpSpPr>
          <p:cNvPr id="3" name="object 3"/>
          <p:cNvGrpSpPr/>
          <p:nvPr/>
        </p:nvGrpSpPr>
        <p:grpSpPr>
          <a:xfrm>
            <a:off x="12192" y="1981200"/>
            <a:ext cx="4485640" cy="1262380"/>
            <a:chOff x="12192" y="1981200"/>
            <a:chExt cx="4485640" cy="1262380"/>
          </a:xfrm>
        </p:grpSpPr>
        <p:sp>
          <p:nvSpPr>
            <p:cNvPr id="4" name="object 4"/>
            <p:cNvSpPr/>
            <p:nvPr/>
          </p:nvSpPr>
          <p:spPr>
            <a:xfrm>
              <a:off x="12192" y="1981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pic>
          <p:nvPicPr>
            <p:cNvPr id="5" name="object 5"/>
            <p:cNvPicPr/>
            <p:nvPr/>
          </p:nvPicPr>
          <p:blipFill>
            <a:blip r:embed="rId2" cstate="print"/>
            <a:stretch>
              <a:fillRect/>
            </a:stretch>
          </p:blipFill>
          <p:spPr>
            <a:xfrm>
              <a:off x="66675" y="2351532"/>
              <a:ext cx="499427" cy="155448"/>
            </a:xfrm>
            <a:prstGeom prst="rect">
              <a:avLst/>
            </a:prstGeom>
          </p:spPr>
        </p:pic>
        <p:pic>
          <p:nvPicPr>
            <p:cNvPr id="6" name="object 6"/>
            <p:cNvPicPr/>
            <p:nvPr/>
          </p:nvPicPr>
          <p:blipFill>
            <a:blip r:embed="rId3" cstate="print"/>
            <a:stretch>
              <a:fillRect/>
            </a:stretch>
          </p:blipFill>
          <p:spPr>
            <a:xfrm>
              <a:off x="501396" y="2260092"/>
              <a:ext cx="384048" cy="251459"/>
            </a:xfrm>
            <a:prstGeom prst="rect">
              <a:avLst/>
            </a:prstGeom>
          </p:spPr>
        </p:pic>
        <p:pic>
          <p:nvPicPr>
            <p:cNvPr id="7" name="object 7"/>
            <p:cNvPicPr/>
            <p:nvPr/>
          </p:nvPicPr>
          <p:blipFill>
            <a:blip r:embed="rId4" cstate="print"/>
            <a:stretch>
              <a:fillRect/>
            </a:stretch>
          </p:blipFill>
          <p:spPr>
            <a:xfrm>
              <a:off x="719328" y="2260092"/>
              <a:ext cx="495300" cy="251459"/>
            </a:xfrm>
            <a:prstGeom prst="rect">
              <a:avLst/>
            </a:prstGeom>
          </p:spPr>
        </p:pic>
        <p:pic>
          <p:nvPicPr>
            <p:cNvPr id="8" name="object 8"/>
            <p:cNvPicPr/>
            <p:nvPr/>
          </p:nvPicPr>
          <p:blipFill>
            <a:blip r:embed="rId5" cstate="print"/>
            <a:stretch>
              <a:fillRect/>
            </a:stretch>
          </p:blipFill>
          <p:spPr>
            <a:xfrm>
              <a:off x="1048512" y="2260092"/>
              <a:ext cx="275844" cy="251459"/>
            </a:xfrm>
            <a:prstGeom prst="rect">
              <a:avLst/>
            </a:prstGeom>
          </p:spPr>
        </p:pic>
        <p:pic>
          <p:nvPicPr>
            <p:cNvPr id="9" name="object 9"/>
            <p:cNvPicPr/>
            <p:nvPr/>
          </p:nvPicPr>
          <p:blipFill>
            <a:blip r:embed="rId6" cstate="print"/>
            <a:stretch>
              <a:fillRect/>
            </a:stretch>
          </p:blipFill>
          <p:spPr>
            <a:xfrm>
              <a:off x="1158240" y="2260092"/>
              <a:ext cx="394716" cy="251459"/>
            </a:xfrm>
            <a:prstGeom prst="rect">
              <a:avLst/>
            </a:prstGeom>
          </p:spPr>
        </p:pic>
        <p:pic>
          <p:nvPicPr>
            <p:cNvPr id="10" name="object 10"/>
            <p:cNvPicPr/>
            <p:nvPr/>
          </p:nvPicPr>
          <p:blipFill>
            <a:blip r:embed="rId7" cstate="print"/>
            <a:stretch>
              <a:fillRect/>
            </a:stretch>
          </p:blipFill>
          <p:spPr>
            <a:xfrm>
              <a:off x="1386840" y="2260092"/>
              <a:ext cx="333756" cy="251459"/>
            </a:xfrm>
            <a:prstGeom prst="rect">
              <a:avLst/>
            </a:prstGeom>
          </p:spPr>
        </p:pic>
        <p:pic>
          <p:nvPicPr>
            <p:cNvPr id="11" name="object 11"/>
            <p:cNvPicPr/>
            <p:nvPr/>
          </p:nvPicPr>
          <p:blipFill>
            <a:blip r:embed="rId8" cstate="print"/>
            <a:stretch>
              <a:fillRect/>
            </a:stretch>
          </p:blipFill>
          <p:spPr>
            <a:xfrm>
              <a:off x="1554480" y="2260092"/>
              <a:ext cx="579119" cy="251459"/>
            </a:xfrm>
            <a:prstGeom prst="rect">
              <a:avLst/>
            </a:prstGeom>
          </p:spPr>
        </p:pic>
        <p:pic>
          <p:nvPicPr>
            <p:cNvPr id="12" name="object 12"/>
            <p:cNvPicPr/>
            <p:nvPr/>
          </p:nvPicPr>
          <p:blipFill>
            <a:blip r:embed="rId9" cstate="print"/>
            <a:stretch>
              <a:fillRect/>
            </a:stretch>
          </p:blipFill>
          <p:spPr>
            <a:xfrm>
              <a:off x="1967484" y="2260092"/>
              <a:ext cx="460248" cy="251459"/>
            </a:xfrm>
            <a:prstGeom prst="rect">
              <a:avLst/>
            </a:prstGeom>
          </p:spPr>
        </p:pic>
        <p:pic>
          <p:nvPicPr>
            <p:cNvPr id="13" name="object 13"/>
            <p:cNvPicPr/>
            <p:nvPr/>
          </p:nvPicPr>
          <p:blipFill>
            <a:blip r:embed="rId10" cstate="print"/>
            <a:stretch>
              <a:fillRect/>
            </a:stretch>
          </p:blipFill>
          <p:spPr>
            <a:xfrm>
              <a:off x="2261615" y="2260092"/>
              <a:ext cx="580644" cy="251459"/>
            </a:xfrm>
            <a:prstGeom prst="rect">
              <a:avLst/>
            </a:prstGeom>
          </p:spPr>
        </p:pic>
        <p:pic>
          <p:nvPicPr>
            <p:cNvPr id="14" name="object 14"/>
            <p:cNvPicPr/>
            <p:nvPr/>
          </p:nvPicPr>
          <p:blipFill>
            <a:blip r:embed="rId11" cstate="print"/>
            <a:stretch>
              <a:fillRect/>
            </a:stretch>
          </p:blipFill>
          <p:spPr>
            <a:xfrm>
              <a:off x="2676143" y="2260092"/>
              <a:ext cx="326136" cy="251459"/>
            </a:xfrm>
            <a:prstGeom prst="rect">
              <a:avLst/>
            </a:prstGeom>
          </p:spPr>
        </p:pic>
        <p:pic>
          <p:nvPicPr>
            <p:cNvPr id="15" name="object 15"/>
            <p:cNvPicPr/>
            <p:nvPr/>
          </p:nvPicPr>
          <p:blipFill>
            <a:blip r:embed="rId12" cstate="print"/>
            <a:stretch>
              <a:fillRect/>
            </a:stretch>
          </p:blipFill>
          <p:spPr>
            <a:xfrm>
              <a:off x="2836164" y="2260092"/>
              <a:ext cx="393191" cy="251459"/>
            </a:xfrm>
            <a:prstGeom prst="rect">
              <a:avLst/>
            </a:prstGeom>
          </p:spPr>
        </p:pic>
        <p:pic>
          <p:nvPicPr>
            <p:cNvPr id="16" name="object 16"/>
            <p:cNvPicPr/>
            <p:nvPr/>
          </p:nvPicPr>
          <p:blipFill>
            <a:blip r:embed="rId13" cstate="print"/>
            <a:stretch>
              <a:fillRect/>
            </a:stretch>
          </p:blipFill>
          <p:spPr>
            <a:xfrm>
              <a:off x="3064764" y="2260092"/>
              <a:ext cx="781812" cy="251459"/>
            </a:xfrm>
            <a:prstGeom prst="rect">
              <a:avLst/>
            </a:prstGeom>
          </p:spPr>
        </p:pic>
        <p:pic>
          <p:nvPicPr>
            <p:cNvPr id="17" name="object 17"/>
            <p:cNvPicPr/>
            <p:nvPr/>
          </p:nvPicPr>
          <p:blipFill>
            <a:blip r:embed="rId14" cstate="print"/>
            <a:stretch>
              <a:fillRect/>
            </a:stretch>
          </p:blipFill>
          <p:spPr>
            <a:xfrm>
              <a:off x="3680459" y="2260092"/>
              <a:ext cx="816863" cy="251459"/>
            </a:xfrm>
            <a:prstGeom prst="rect">
              <a:avLst/>
            </a:prstGeom>
          </p:spPr>
        </p:pic>
        <p:pic>
          <p:nvPicPr>
            <p:cNvPr id="18" name="object 18"/>
            <p:cNvPicPr/>
            <p:nvPr/>
          </p:nvPicPr>
          <p:blipFill>
            <a:blip r:embed="rId15" cstate="print"/>
            <a:stretch>
              <a:fillRect/>
            </a:stretch>
          </p:blipFill>
          <p:spPr>
            <a:xfrm>
              <a:off x="12192" y="2442972"/>
              <a:ext cx="275843" cy="251459"/>
            </a:xfrm>
            <a:prstGeom prst="rect">
              <a:avLst/>
            </a:prstGeom>
          </p:spPr>
        </p:pic>
        <p:pic>
          <p:nvPicPr>
            <p:cNvPr id="19" name="object 19"/>
            <p:cNvPicPr/>
            <p:nvPr/>
          </p:nvPicPr>
          <p:blipFill>
            <a:blip r:embed="rId16" cstate="print"/>
            <a:stretch>
              <a:fillRect/>
            </a:stretch>
          </p:blipFill>
          <p:spPr>
            <a:xfrm>
              <a:off x="132588" y="2442972"/>
              <a:ext cx="435864" cy="251459"/>
            </a:xfrm>
            <a:prstGeom prst="rect">
              <a:avLst/>
            </a:prstGeom>
          </p:spPr>
        </p:pic>
        <p:pic>
          <p:nvPicPr>
            <p:cNvPr id="20" name="object 20"/>
            <p:cNvPicPr/>
            <p:nvPr/>
          </p:nvPicPr>
          <p:blipFill>
            <a:blip r:embed="rId17" cstate="print"/>
            <a:stretch>
              <a:fillRect/>
            </a:stretch>
          </p:blipFill>
          <p:spPr>
            <a:xfrm>
              <a:off x="413004" y="2442972"/>
              <a:ext cx="822959" cy="251459"/>
            </a:xfrm>
            <a:prstGeom prst="rect">
              <a:avLst/>
            </a:prstGeom>
          </p:spPr>
        </p:pic>
        <p:pic>
          <p:nvPicPr>
            <p:cNvPr id="21" name="object 21"/>
            <p:cNvPicPr/>
            <p:nvPr/>
          </p:nvPicPr>
          <p:blipFill>
            <a:blip r:embed="rId18" cstate="print"/>
            <a:stretch>
              <a:fillRect/>
            </a:stretch>
          </p:blipFill>
          <p:spPr>
            <a:xfrm>
              <a:off x="1028700" y="2442972"/>
              <a:ext cx="249936" cy="251459"/>
            </a:xfrm>
            <a:prstGeom prst="rect">
              <a:avLst/>
            </a:prstGeom>
          </p:spPr>
        </p:pic>
        <p:pic>
          <p:nvPicPr>
            <p:cNvPr id="22" name="object 22"/>
            <p:cNvPicPr/>
            <p:nvPr/>
          </p:nvPicPr>
          <p:blipFill>
            <a:blip r:embed="rId19" cstate="print"/>
            <a:stretch>
              <a:fillRect/>
            </a:stretch>
          </p:blipFill>
          <p:spPr>
            <a:xfrm>
              <a:off x="1123188" y="2442972"/>
              <a:ext cx="435863" cy="251459"/>
            </a:xfrm>
            <a:prstGeom prst="rect">
              <a:avLst/>
            </a:prstGeom>
          </p:spPr>
        </p:pic>
        <p:pic>
          <p:nvPicPr>
            <p:cNvPr id="23" name="object 23"/>
            <p:cNvPicPr/>
            <p:nvPr/>
          </p:nvPicPr>
          <p:blipFill>
            <a:blip r:embed="rId20" cstate="print"/>
            <a:stretch>
              <a:fillRect/>
            </a:stretch>
          </p:blipFill>
          <p:spPr>
            <a:xfrm>
              <a:off x="1403604" y="2442972"/>
              <a:ext cx="470916" cy="251459"/>
            </a:xfrm>
            <a:prstGeom prst="rect">
              <a:avLst/>
            </a:prstGeom>
          </p:spPr>
        </p:pic>
        <p:pic>
          <p:nvPicPr>
            <p:cNvPr id="24" name="object 24"/>
            <p:cNvPicPr/>
            <p:nvPr/>
          </p:nvPicPr>
          <p:blipFill>
            <a:blip r:embed="rId21" cstate="print"/>
            <a:stretch>
              <a:fillRect/>
            </a:stretch>
          </p:blipFill>
          <p:spPr>
            <a:xfrm>
              <a:off x="1719071" y="2442972"/>
              <a:ext cx="512063" cy="251459"/>
            </a:xfrm>
            <a:prstGeom prst="rect">
              <a:avLst/>
            </a:prstGeom>
          </p:spPr>
        </p:pic>
        <p:pic>
          <p:nvPicPr>
            <p:cNvPr id="25" name="object 25"/>
            <p:cNvPicPr/>
            <p:nvPr/>
          </p:nvPicPr>
          <p:blipFill>
            <a:blip r:embed="rId22" cstate="print"/>
            <a:stretch>
              <a:fillRect/>
            </a:stretch>
          </p:blipFill>
          <p:spPr>
            <a:xfrm>
              <a:off x="2023871" y="2442972"/>
              <a:ext cx="245363" cy="251459"/>
            </a:xfrm>
            <a:prstGeom prst="rect">
              <a:avLst/>
            </a:prstGeom>
          </p:spPr>
        </p:pic>
        <p:pic>
          <p:nvPicPr>
            <p:cNvPr id="26" name="object 26"/>
            <p:cNvPicPr/>
            <p:nvPr/>
          </p:nvPicPr>
          <p:blipFill>
            <a:blip r:embed="rId23" cstate="print"/>
            <a:stretch>
              <a:fillRect/>
            </a:stretch>
          </p:blipFill>
          <p:spPr>
            <a:xfrm>
              <a:off x="2113787" y="2442972"/>
              <a:ext cx="428243" cy="251459"/>
            </a:xfrm>
            <a:prstGeom prst="rect">
              <a:avLst/>
            </a:prstGeom>
          </p:spPr>
        </p:pic>
        <p:pic>
          <p:nvPicPr>
            <p:cNvPr id="27" name="object 27"/>
            <p:cNvPicPr/>
            <p:nvPr/>
          </p:nvPicPr>
          <p:blipFill>
            <a:blip r:embed="rId24" cstate="print"/>
            <a:stretch>
              <a:fillRect/>
            </a:stretch>
          </p:blipFill>
          <p:spPr>
            <a:xfrm>
              <a:off x="2386584" y="2442972"/>
              <a:ext cx="629412" cy="251459"/>
            </a:xfrm>
            <a:prstGeom prst="rect">
              <a:avLst/>
            </a:prstGeom>
          </p:spPr>
        </p:pic>
        <p:pic>
          <p:nvPicPr>
            <p:cNvPr id="28" name="object 28"/>
            <p:cNvPicPr/>
            <p:nvPr/>
          </p:nvPicPr>
          <p:blipFill>
            <a:blip r:embed="rId25" cstate="print"/>
            <a:stretch>
              <a:fillRect/>
            </a:stretch>
          </p:blipFill>
          <p:spPr>
            <a:xfrm>
              <a:off x="2860548" y="2442972"/>
              <a:ext cx="470915" cy="251459"/>
            </a:xfrm>
            <a:prstGeom prst="rect">
              <a:avLst/>
            </a:prstGeom>
          </p:spPr>
        </p:pic>
        <p:pic>
          <p:nvPicPr>
            <p:cNvPr id="29" name="object 29"/>
            <p:cNvPicPr/>
            <p:nvPr/>
          </p:nvPicPr>
          <p:blipFill>
            <a:blip r:embed="rId21" cstate="print"/>
            <a:stretch>
              <a:fillRect/>
            </a:stretch>
          </p:blipFill>
          <p:spPr>
            <a:xfrm>
              <a:off x="3176015" y="2442972"/>
              <a:ext cx="512063" cy="251459"/>
            </a:xfrm>
            <a:prstGeom prst="rect">
              <a:avLst/>
            </a:prstGeom>
          </p:spPr>
        </p:pic>
        <p:pic>
          <p:nvPicPr>
            <p:cNvPr id="30" name="object 30"/>
            <p:cNvPicPr/>
            <p:nvPr/>
          </p:nvPicPr>
          <p:blipFill>
            <a:blip r:embed="rId26" cstate="print"/>
            <a:stretch>
              <a:fillRect/>
            </a:stretch>
          </p:blipFill>
          <p:spPr>
            <a:xfrm>
              <a:off x="3480815" y="2442972"/>
              <a:ext cx="245363" cy="251459"/>
            </a:xfrm>
            <a:prstGeom prst="rect">
              <a:avLst/>
            </a:prstGeom>
          </p:spPr>
        </p:pic>
        <p:pic>
          <p:nvPicPr>
            <p:cNvPr id="31" name="object 31"/>
            <p:cNvPicPr/>
            <p:nvPr/>
          </p:nvPicPr>
          <p:blipFill>
            <a:blip r:embed="rId27" cstate="print"/>
            <a:stretch>
              <a:fillRect/>
            </a:stretch>
          </p:blipFill>
          <p:spPr>
            <a:xfrm>
              <a:off x="3570732" y="2442972"/>
              <a:ext cx="406908" cy="251459"/>
            </a:xfrm>
            <a:prstGeom prst="rect">
              <a:avLst/>
            </a:prstGeom>
          </p:spPr>
        </p:pic>
        <p:pic>
          <p:nvPicPr>
            <p:cNvPr id="32" name="object 32"/>
            <p:cNvPicPr/>
            <p:nvPr/>
          </p:nvPicPr>
          <p:blipFill>
            <a:blip r:embed="rId28" cstate="print"/>
            <a:stretch>
              <a:fillRect/>
            </a:stretch>
          </p:blipFill>
          <p:spPr>
            <a:xfrm>
              <a:off x="3822192" y="2442972"/>
              <a:ext cx="419100" cy="251459"/>
            </a:xfrm>
            <a:prstGeom prst="rect">
              <a:avLst/>
            </a:prstGeom>
          </p:spPr>
        </p:pic>
        <p:pic>
          <p:nvPicPr>
            <p:cNvPr id="33" name="object 33"/>
            <p:cNvPicPr/>
            <p:nvPr/>
          </p:nvPicPr>
          <p:blipFill>
            <a:blip r:embed="rId29" cstate="print"/>
            <a:stretch>
              <a:fillRect/>
            </a:stretch>
          </p:blipFill>
          <p:spPr>
            <a:xfrm>
              <a:off x="4085844" y="2442972"/>
              <a:ext cx="411479" cy="251459"/>
            </a:xfrm>
            <a:prstGeom prst="rect">
              <a:avLst/>
            </a:prstGeom>
          </p:spPr>
        </p:pic>
        <p:pic>
          <p:nvPicPr>
            <p:cNvPr id="34" name="object 34"/>
            <p:cNvPicPr/>
            <p:nvPr/>
          </p:nvPicPr>
          <p:blipFill>
            <a:blip r:embed="rId30" cstate="print"/>
            <a:stretch>
              <a:fillRect/>
            </a:stretch>
          </p:blipFill>
          <p:spPr>
            <a:xfrm>
              <a:off x="12192" y="2625852"/>
              <a:ext cx="385572" cy="251460"/>
            </a:xfrm>
            <a:prstGeom prst="rect">
              <a:avLst/>
            </a:prstGeom>
          </p:spPr>
        </p:pic>
        <p:pic>
          <p:nvPicPr>
            <p:cNvPr id="35" name="object 35"/>
            <p:cNvPicPr/>
            <p:nvPr/>
          </p:nvPicPr>
          <p:blipFill>
            <a:blip r:embed="rId31" cstate="print"/>
            <a:stretch>
              <a:fillRect/>
            </a:stretch>
          </p:blipFill>
          <p:spPr>
            <a:xfrm>
              <a:off x="246888" y="2625852"/>
              <a:ext cx="629411" cy="251460"/>
            </a:xfrm>
            <a:prstGeom prst="rect">
              <a:avLst/>
            </a:prstGeom>
          </p:spPr>
        </p:pic>
        <p:pic>
          <p:nvPicPr>
            <p:cNvPr id="36" name="object 36"/>
            <p:cNvPicPr/>
            <p:nvPr/>
          </p:nvPicPr>
          <p:blipFill>
            <a:blip r:embed="rId32" cstate="print"/>
            <a:stretch>
              <a:fillRect/>
            </a:stretch>
          </p:blipFill>
          <p:spPr>
            <a:xfrm>
              <a:off x="725424" y="2625852"/>
              <a:ext cx="326136" cy="251460"/>
            </a:xfrm>
            <a:prstGeom prst="rect">
              <a:avLst/>
            </a:prstGeom>
          </p:spPr>
        </p:pic>
        <p:pic>
          <p:nvPicPr>
            <p:cNvPr id="37" name="object 37"/>
            <p:cNvPicPr/>
            <p:nvPr/>
          </p:nvPicPr>
          <p:blipFill>
            <a:blip r:embed="rId33" cstate="print"/>
            <a:stretch>
              <a:fillRect/>
            </a:stretch>
          </p:blipFill>
          <p:spPr>
            <a:xfrm>
              <a:off x="900684" y="2625852"/>
              <a:ext cx="707136" cy="251460"/>
            </a:xfrm>
            <a:prstGeom prst="rect">
              <a:avLst/>
            </a:prstGeom>
          </p:spPr>
        </p:pic>
        <p:pic>
          <p:nvPicPr>
            <p:cNvPr id="38" name="object 38"/>
            <p:cNvPicPr/>
            <p:nvPr/>
          </p:nvPicPr>
          <p:blipFill>
            <a:blip r:embed="rId12" cstate="print"/>
            <a:stretch>
              <a:fillRect/>
            </a:stretch>
          </p:blipFill>
          <p:spPr>
            <a:xfrm>
              <a:off x="1456944" y="2625852"/>
              <a:ext cx="393192" cy="251460"/>
            </a:xfrm>
            <a:prstGeom prst="rect">
              <a:avLst/>
            </a:prstGeom>
          </p:spPr>
        </p:pic>
        <p:pic>
          <p:nvPicPr>
            <p:cNvPr id="39" name="object 39"/>
            <p:cNvPicPr/>
            <p:nvPr/>
          </p:nvPicPr>
          <p:blipFill>
            <a:blip r:embed="rId34" cstate="print"/>
            <a:stretch>
              <a:fillRect/>
            </a:stretch>
          </p:blipFill>
          <p:spPr>
            <a:xfrm>
              <a:off x="1699259" y="2625852"/>
              <a:ext cx="824484" cy="251460"/>
            </a:xfrm>
            <a:prstGeom prst="rect">
              <a:avLst/>
            </a:prstGeom>
          </p:spPr>
        </p:pic>
        <p:pic>
          <p:nvPicPr>
            <p:cNvPr id="40" name="object 40"/>
            <p:cNvPicPr/>
            <p:nvPr/>
          </p:nvPicPr>
          <p:blipFill>
            <a:blip r:embed="rId35" cstate="print"/>
            <a:stretch>
              <a:fillRect/>
            </a:stretch>
          </p:blipFill>
          <p:spPr>
            <a:xfrm>
              <a:off x="2372868" y="2625852"/>
              <a:ext cx="426720" cy="251460"/>
            </a:xfrm>
            <a:prstGeom prst="rect">
              <a:avLst/>
            </a:prstGeom>
          </p:spPr>
        </p:pic>
        <p:pic>
          <p:nvPicPr>
            <p:cNvPr id="41" name="object 41"/>
            <p:cNvPicPr/>
            <p:nvPr/>
          </p:nvPicPr>
          <p:blipFill>
            <a:blip r:embed="rId36" cstate="print"/>
            <a:stretch>
              <a:fillRect/>
            </a:stretch>
          </p:blipFill>
          <p:spPr>
            <a:xfrm>
              <a:off x="2650236" y="2625852"/>
              <a:ext cx="316991" cy="251460"/>
            </a:xfrm>
            <a:prstGeom prst="rect">
              <a:avLst/>
            </a:prstGeom>
          </p:spPr>
        </p:pic>
        <p:pic>
          <p:nvPicPr>
            <p:cNvPr id="42" name="object 42"/>
            <p:cNvPicPr/>
            <p:nvPr/>
          </p:nvPicPr>
          <p:blipFill>
            <a:blip r:embed="rId37" cstate="print"/>
            <a:stretch>
              <a:fillRect/>
            </a:stretch>
          </p:blipFill>
          <p:spPr>
            <a:xfrm>
              <a:off x="2816352" y="2625852"/>
              <a:ext cx="394715" cy="251460"/>
            </a:xfrm>
            <a:prstGeom prst="rect">
              <a:avLst/>
            </a:prstGeom>
          </p:spPr>
        </p:pic>
        <p:pic>
          <p:nvPicPr>
            <p:cNvPr id="43" name="object 43"/>
            <p:cNvPicPr/>
            <p:nvPr/>
          </p:nvPicPr>
          <p:blipFill>
            <a:blip r:embed="rId38" cstate="print"/>
            <a:stretch>
              <a:fillRect/>
            </a:stretch>
          </p:blipFill>
          <p:spPr>
            <a:xfrm>
              <a:off x="3060192" y="2625852"/>
              <a:ext cx="519684" cy="251460"/>
            </a:xfrm>
            <a:prstGeom prst="rect">
              <a:avLst/>
            </a:prstGeom>
          </p:spPr>
        </p:pic>
        <p:pic>
          <p:nvPicPr>
            <p:cNvPr id="44" name="object 44"/>
            <p:cNvPicPr/>
            <p:nvPr/>
          </p:nvPicPr>
          <p:blipFill>
            <a:blip r:embed="rId39" cstate="print"/>
            <a:stretch>
              <a:fillRect/>
            </a:stretch>
          </p:blipFill>
          <p:spPr>
            <a:xfrm>
              <a:off x="3429000" y="2625852"/>
              <a:ext cx="478536" cy="251460"/>
            </a:xfrm>
            <a:prstGeom prst="rect">
              <a:avLst/>
            </a:prstGeom>
          </p:spPr>
        </p:pic>
        <p:pic>
          <p:nvPicPr>
            <p:cNvPr id="45" name="object 45"/>
            <p:cNvPicPr/>
            <p:nvPr/>
          </p:nvPicPr>
          <p:blipFill>
            <a:blip r:embed="rId40" cstate="print"/>
            <a:stretch>
              <a:fillRect/>
            </a:stretch>
          </p:blipFill>
          <p:spPr>
            <a:xfrm>
              <a:off x="3756659" y="2625852"/>
              <a:ext cx="740663" cy="251460"/>
            </a:xfrm>
            <a:prstGeom prst="rect">
              <a:avLst/>
            </a:prstGeom>
          </p:spPr>
        </p:pic>
        <p:pic>
          <p:nvPicPr>
            <p:cNvPr id="46" name="object 46"/>
            <p:cNvPicPr/>
            <p:nvPr/>
          </p:nvPicPr>
          <p:blipFill>
            <a:blip r:embed="rId41" cstate="print"/>
            <a:stretch>
              <a:fillRect/>
            </a:stretch>
          </p:blipFill>
          <p:spPr>
            <a:xfrm>
              <a:off x="12192" y="2808732"/>
              <a:ext cx="342899" cy="251460"/>
            </a:xfrm>
            <a:prstGeom prst="rect">
              <a:avLst/>
            </a:prstGeom>
          </p:spPr>
        </p:pic>
        <p:pic>
          <p:nvPicPr>
            <p:cNvPr id="47" name="object 47"/>
            <p:cNvPicPr/>
            <p:nvPr/>
          </p:nvPicPr>
          <p:blipFill>
            <a:blip r:embed="rId42" cstate="print"/>
            <a:stretch>
              <a:fillRect/>
            </a:stretch>
          </p:blipFill>
          <p:spPr>
            <a:xfrm>
              <a:off x="210312" y="2808732"/>
              <a:ext cx="527304" cy="251460"/>
            </a:xfrm>
            <a:prstGeom prst="rect">
              <a:avLst/>
            </a:prstGeom>
          </p:spPr>
        </p:pic>
        <p:pic>
          <p:nvPicPr>
            <p:cNvPr id="48" name="object 48"/>
            <p:cNvPicPr/>
            <p:nvPr/>
          </p:nvPicPr>
          <p:blipFill>
            <a:blip r:embed="rId43" cstate="print"/>
            <a:stretch>
              <a:fillRect/>
            </a:stretch>
          </p:blipFill>
          <p:spPr>
            <a:xfrm>
              <a:off x="592836" y="2808732"/>
              <a:ext cx="335280" cy="251460"/>
            </a:xfrm>
            <a:prstGeom prst="rect">
              <a:avLst/>
            </a:prstGeom>
          </p:spPr>
        </p:pic>
        <p:pic>
          <p:nvPicPr>
            <p:cNvPr id="49" name="object 49"/>
            <p:cNvPicPr/>
            <p:nvPr/>
          </p:nvPicPr>
          <p:blipFill>
            <a:blip r:embed="rId9" cstate="print"/>
            <a:stretch>
              <a:fillRect/>
            </a:stretch>
          </p:blipFill>
          <p:spPr>
            <a:xfrm>
              <a:off x="783336" y="2808732"/>
              <a:ext cx="460248" cy="251460"/>
            </a:xfrm>
            <a:prstGeom prst="rect">
              <a:avLst/>
            </a:prstGeom>
          </p:spPr>
        </p:pic>
        <p:pic>
          <p:nvPicPr>
            <p:cNvPr id="50" name="object 50"/>
            <p:cNvPicPr/>
            <p:nvPr/>
          </p:nvPicPr>
          <p:blipFill>
            <a:blip r:embed="rId11" cstate="print"/>
            <a:stretch>
              <a:fillRect/>
            </a:stretch>
          </p:blipFill>
          <p:spPr>
            <a:xfrm>
              <a:off x="1098804" y="2808732"/>
              <a:ext cx="326136" cy="251460"/>
            </a:xfrm>
            <a:prstGeom prst="rect">
              <a:avLst/>
            </a:prstGeom>
          </p:spPr>
        </p:pic>
        <p:pic>
          <p:nvPicPr>
            <p:cNvPr id="51" name="object 51"/>
            <p:cNvPicPr/>
            <p:nvPr/>
          </p:nvPicPr>
          <p:blipFill>
            <a:blip r:embed="rId44" cstate="print"/>
            <a:stretch>
              <a:fillRect/>
            </a:stretch>
          </p:blipFill>
          <p:spPr>
            <a:xfrm>
              <a:off x="1280159" y="2808732"/>
              <a:ext cx="486156" cy="251460"/>
            </a:xfrm>
            <a:prstGeom prst="rect">
              <a:avLst/>
            </a:prstGeom>
          </p:spPr>
        </p:pic>
        <p:pic>
          <p:nvPicPr>
            <p:cNvPr id="52" name="object 52"/>
            <p:cNvPicPr/>
            <p:nvPr/>
          </p:nvPicPr>
          <p:blipFill>
            <a:blip r:embed="rId45" cstate="print"/>
            <a:stretch>
              <a:fillRect/>
            </a:stretch>
          </p:blipFill>
          <p:spPr>
            <a:xfrm>
              <a:off x="1621536" y="2808732"/>
              <a:ext cx="469391" cy="251460"/>
            </a:xfrm>
            <a:prstGeom prst="rect">
              <a:avLst/>
            </a:prstGeom>
          </p:spPr>
        </p:pic>
        <p:pic>
          <p:nvPicPr>
            <p:cNvPr id="53" name="object 53"/>
            <p:cNvPicPr/>
            <p:nvPr/>
          </p:nvPicPr>
          <p:blipFill>
            <a:blip r:embed="rId46" cstate="print"/>
            <a:stretch>
              <a:fillRect/>
            </a:stretch>
          </p:blipFill>
          <p:spPr>
            <a:xfrm>
              <a:off x="1946148" y="2808732"/>
              <a:ext cx="720851" cy="251460"/>
            </a:xfrm>
            <a:prstGeom prst="rect">
              <a:avLst/>
            </a:prstGeom>
          </p:spPr>
        </p:pic>
        <p:pic>
          <p:nvPicPr>
            <p:cNvPr id="54" name="object 54"/>
            <p:cNvPicPr/>
            <p:nvPr/>
          </p:nvPicPr>
          <p:blipFill>
            <a:blip r:embed="rId47" cstate="print"/>
            <a:stretch>
              <a:fillRect/>
            </a:stretch>
          </p:blipFill>
          <p:spPr>
            <a:xfrm>
              <a:off x="2459736" y="2808732"/>
              <a:ext cx="246887" cy="251460"/>
            </a:xfrm>
            <a:prstGeom prst="rect">
              <a:avLst/>
            </a:prstGeom>
          </p:spPr>
        </p:pic>
        <p:pic>
          <p:nvPicPr>
            <p:cNvPr id="55" name="object 55"/>
            <p:cNvPicPr/>
            <p:nvPr/>
          </p:nvPicPr>
          <p:blipFill>
            <a:blip r:embed="rId48" cstate="print"/>
            <a:stretch>
              <a:fillRect/>
            </a:stretch>
          </p:blipFill>
          <p:spPr>
            <a:xfrm>
              <a:off x="2561843" y="2808732"/>
              <a:ext cx="883920" cy="251460"/>
            </a:xfrm>
            <a:prstGeom prst="rect">
              <a:avLst/>
            </a:prstGeom>
          </p:spPr>
        </p:pic>
        <p:pic>
          <p:nvPicPr>
            <p:cNvPr id="56" name="object 56"/>
            <p:cNvPicPr/>
            <p:nvPr/>
          </p:nvPicPr>
          <p:blipFill>
            <a:blip r:embed="rId49" cstate="print"/>
            <a:stretch>
              <a:fillRect/>
            </a:stretch>
          </p:blipFill>
          <p:spPr>
            <a:xfrm>
              <a:off x="3300983" y="2808732"/>
              <a:ext cx="359663" cy="251460"/>
            </a:xfrm>
            <a:prstGeom prst="rect">
              <a:avLst/>
            </a:prstGeom>
          </p:spPr>
        </p:pic>
        <p:pic>
          <p:nvPicPr>
            <p:cNvPr id="57" name="object 57"/>
            <p:cNvPicPr/>
            <p:nvPr/>
          </p:nvPicPr>
          <p:blipFill>
            <a:blip r:embed="rId50" cstate="print"/>
            <a:stretch>
              <a:fillRect/>
            </a:stretch>
          </p:blipFill>
          <p:spPr>
            <a:xfrm>
              <a:off x="3453383" y="2808732"/>
              <a:ext cx="245363" cy="251460"/>
            </a:xfrm>
            <a:prstGeom prst="rect">
              <a:avLst/>
            </a:prstGeom>
          </p:spPr>
        </p:pic>
        <p:pic>
          <p:nvPicPr>
            <p:cNvPr id="58" name="object 58"/>
            <p:cNvPicPr/>
            <p:nvPr/>
          </p:nvPicPr>
          <p:blipFill>
            <a:blip r:embed="rId51" cstate="print"/>
            <a:stretch>
              <a:fillRect/>
            </a:stretch>
          </p:blipFill>
          <p:spPr>
            <a:xfrm>
              <a:off x="3491483" y="2808732"/>
              <a:ext cx="284988" cy="251460"/>
            </a:xfrm>
            <a:prstGeom prst="rect">
              <a:avLst/>
            </a:prstGeom>
          </p:spPr>
        </p:pic>
        <p:pic>
          <p:nvPicPr>
            <p:cNvPr id="59" name="object 59"/>
            <p:cNvPicPr/>
            <p:nvPr/>
          </p:nvPicPr>
          <p:blipFill>
            <a:blip r:embed="rId52" cstate="print"/>
            <a:stretch>
              <a:fillRect/>
            </a:stretch>
          </p:blipFill>
          <p:spPr>
            <a:xfrm>
              <a:off x="3631692" y="2808732"/>
              <a:ext cx="598931" cy="251460"/>
            </a:xfrm>
            <a:prstGeom prst="rect">
              <a:avLst/>
            </a:prstGeom>
          </p:spPr>
        </p:pic>
        <p:pic>
          <p:nvPicPr>
            <p:cNvPr id="60" name="object 60"/>
            <p:cNvPicPr/>
            <p:nvPr/>
          </p:nvPicPr>
          <p:blipFill>
            <a:blip r:embed="rId53" cstate="print"/>
            <a:stretch>
              <a:fillRect/>
            </a:stretch>
          </p:blipFill>
          <p:spPr>
            <a:xfrm>
              <a:off x="4085844" y="2808732"/>
              <a:ext cx="411479" cy="251460"/>
            </a:xfrm>
            <a:prstGeom prst="rect">
              <a:avLst/>
            </a:prstGeom>
          </p:spPr>
        </p:pic>
        <p:pic>
          <p:nvPicPr>
            <p:cNvPr id="61" name="object 61"/>
            <p:cNvPicPr/>
            <p:nvPr/>
          </p:nvPicPr>
          <p:blipFill>
            <a:blip r:embed="rId54" cstate="print"/>
            <a:stretch>
              <a:fillRect/>
            </a:stretch>
          </p:blipFill>
          <p:spPr>
            <a:xfrm>
              <a:off x="12192" y="2991612"/>
              <a:ext cx="911352" cy="251460"/>
            </a:xfrm>
            <a:prstGeom prst="rect">
              <a:avLst/>
            </a:prstGeom>
          </p:spPr>
        </p:pic>
        <p:pic>
          <p:nvPicPr>
            <p:cNvPr id="62" name="object 62"/>
            <p:cNvPicPr/>
            <p:nvPr/>
          </p:nvPicPr>
          <p:blipFill>
            <a:blip r:embed="rId55" cstate="print"/>
            <a:stretch>
              <a:fillRect/>
            </a:stretch>
          </p:blipFill>
          <p:spPr>
            <a:xfrm>
              <a:off x="752856" y="2991612"/>
              <a:ext cx="399288" cy="251460"/>
            </a:xfrm>
            <a:prstGeom prst="rect">
              <a:avLst/>
            </a:prstGeom>
          </p:spPr>
        </p:pic>
        <p:pic>
          <p:nvPicPr>
            <p:cNvPr id="63" name="object 63"/>
            <p:cNvPicPr/>
            <p:nvPr/>
          </p:nvPicPr>
          <p:blipFill>
            <a:blip r:embed="rId56" cstate="print"/>
            <a:stretch>
              <a:fillRect/>
            </a:stretch>
          </p:blipFill>
          <p:spPr>
            <a:xfrm>
              <a:off x="982980" y="2991612"/>
              <a:ext cx="445007" cy="251460"/>
            </a:xfrm>
            <a:prstGeom prst="rect">
              <a:avLst/>
            </a:prstGeom>
          </p:spPr>
        </p:pic>
        <p:pic>
          <p:nvPicPr>
            <p:cNvPr id="64" name="object 64"/>
            <p:cNvPicPr/>
            <p:nvPr/>
          </p:nvPicPr>
          <p:blipFill>
            <a:blip r:embed="rId57" cstate="print"/>
            <a:stretch>
              <a:fillRect/>
            </a:stretch>
          </p:blipFill>
          <p:spPr>
            <a:xfrm>
              <a:off x="1257300" y="2991612"/>
              <a:ext cx="833628" cy="251460"/>
            </a:xfrm>
            <a:prstGeom prst="rect">
              <a:avLst/>
            </a:prstGeom>
          </p:spPr>
        </p:pic>
        <p:pic>
          <p:nvPicPr>
            <p:cNvPr id="65" name="object 65"/>
            <p:cNvPicPr/>
            <p:nvPr/>
          </p:nvPicPr>
          <p:blipFill>
            <a:blip r:embed="rId50" cstate="print"/>
            <a:stretch>
              <a:fillRect/>
            </a:stretch>
          </p:blipFill>
          <p:spPr>
            <a:xfrm>
              <a:off x="1883664" y="2991612"/>
              <a:ext cx="245364" cy="251460"/>
            </a:xfrm>
            <a:prstGeom prst="rect">
              <a:avLst/>
            </a:prstGeom>
          </p:spPr>
        </p:pic>
      </p:grpSp>
      <p:sp>
        <p:nvSpPr>
          <p:cNvPr id="66" name="object 66"/>
          <p:cNvSpPr txBox="1"/>
          <p:nvPr/>
        </p:nvSpPr>
        <p:spPr>
          <a:xfrm>
            <a:off x="45466" y="271018"/>
            <a:ext cx="4394200" cy="3147060"/>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Queues </a:t>
            </a:r>
            <a:r>
              <a:rPr sz="1400" dirty="0">
                <a:latin typeface="Times New Roman"/>
                <a:cs typeface="Times New Roman"/>
              </a:rPr>
              <a:t>are </a:t>
            </a:r>
            <a:r>
              <a:rPr sz="1400" spc="-5" dirty="0">
                <a:latin typeface="Times New Roman"/>
                <a:cs typeface="Times New Roman"/>
              </a:rPr>
              <a:t>one </a:t>
            </a:r>
            <a:r>
              <a:rPr sz="1400" dirty="0">
                <a:latin typeface="Times New Roman"/>
                <a:cs typeface="Times New Roman"/>
              </a:rPr>
              <a:t>of </a:t>
            </a:r>
            <a:r>
              <a:rPr sz="1400" spc="-5" dirty="0">
                <a:latin typeface="Times New Roman"/>
                <a:cs typeface="Times New Roman"/>
              </a:rPr>
              <a:t>the most </a:t>
            </a:r>
            <a:r>
              <a:rPr sz="1400" spc="-10" dirty="0">
                <a:latin typeface="Times New Roman"/>
                <a:cs typeface="Times New Roman"/>
              </a:rPr>
              <a:t>common </a:t>
            </a:r>
            <a:r>
              <a:rPr sz="1400" dirty="0">
                <a:latin typeface="Times New Roman"/>
                <a:cs typeface="Times New Roman"/>
              </a:rPr>
              <a:t>of all </a:t>
            </a:r>
            <a:r>
              <a:rPr sz="1400" spc="-5" dirty="0">
                <a:latin typeface="Times New Roman"/>
                <a:cs typeface="Times New Roman"/>
              </a:rPr>
              <a:t>data processing  structures. They </a:t>
            </a:r>
            <a:r>
              <a:rPr sz="1400" dirty="0">
                <a:latin typeface="Times New Roman"/>
                <a:cs typeface="Times New Roman"/>
              </a:rPr>
              <a:t>are </a:t>
            </a:r>
            <a:r>
              <a:rPr sz="1400" spc="-5" dirty="0">
                <a:latin typeface="Times New Roman"/>
                <a:cs typeface="Times New Roman"/>
              </a:rPr>
              <a:t>found in virtually every operating  system </a:t>
            </a:r>
            <a:r>
              <a:rPr sz="1400" dirty="0">
                <a:latin typeface="Times New Roman"/>
                <a:cs typeface="Times New Roman"/>
              </a:rPr>
              <a:t>and </a:t>
            </a:r>
            <a:r>
              <a:rPr sz="1400" spc="-5" dirty="0">
                <a:latin typeface="Times New Roman"/>
                <a:cs typeface="Times New Roman"/>
              </a:rPr>
              <a:t>network and in countless other </a:t>
            </a:r>
            <a:r>
              <a:rPr sz="1400" dirty="0">
                <a:latin typeface="Times New Roman"/>
                <a:cs typeface="Times New Roman"/>
              </a:rPr>
              <a:t>areas. For  </a:t>
            </a:r>
            <a:r>
              <a:rPr sz="1400" spc="-5" dirty="0">
                <a:latin typeface="Times New Roman"/>
                <a:cs typeface="Times New Roman"/>
              </a:rPr>
              <a:t>example, </a:t>
            </a:r>
            <a:r>
              <a:rPr sz="1400" b="1" u="sng" dirty="0">
                <a:uFill>
                  <a:solidFill>
                    <a:srgbClr val="000000"/>
                  </a:solidFill>
                </a:uFill>
                <a:latin typeface="Times New Roman"/>
                <a:cs typeface="Times New Roman"/>
              </a:rPr>
              <a:t>queues </a:t>
            </a:r>
            <a:r>
              <a:rPr sz="1400" b="1" u="sng" spc="-10" dirty="0">
                <a:uFill>
                  <a:solidFill>
                    <a:srgbClr val="000000"/>
                  </a:solidFill>
                </a:uFill>
                <a:latin typeface="Times New Roman"/>
                <a:cs typeface="Times New Roman"/>
              </a:rPr>
              <a:t>are </a:t>
            </a:r>
            <a:r>
              <a:rPr sz="1400" b="1" u="sng" dirty="0">
                <a:uFill>
                  <a:solidFill>
                    <a:srgbClr val="000000"/>
                  </a:solidFill>
                </a:uFill>
                <a:latin typeface="Times New Roman"/>
                <a:cs typeface="Times New Roman"/>
              </a:rPr>
              <a:t>used in online </a:t>
            </a:r>
            <a:r>
              <a:rPr sz="1400" b="1" u="sng" spc="-5" dirty="0">
                <a:uFill>
                  <a:solidFill>
                    <a:srgbClr val="000000"/>
                  </a:solidFill>
                </a:uFill>
                <a:latin typeface="Times New Roman"/>
                <a:cs typeface="Times New Roman"/>
              </a:rPr>
              <a:t>business applications </a:t>
            </a:r>
            <a:r>
              <a:rPr sz="1400" b="1" spc="-5" dirty="0">
                <a:latin typeface="Times New Roman"/>
                <a:cs typeface="Times New Roman"/>
              </a:rPr>
              <a:t> </a:t>
            </a:r>
            <a:r>
              <a:rPr sz="1400" b="1" u="sng" dirty="0">
                <a:uFill>
                  <a:solidFill>
                    <a:srgbClr val="000000"/>
                  </a:solidFill>
                </a:uFill>
                <a:latin typeface="Times New Roman"/>
                <a:cs typeface="Times New Roman"/>
              </a:rPr>
              <a:t>such </a:t>
            </a:r>
            <a:r>
              <a:rPr sz="1400" b="1" u="sng" spc="-5" dirty="0">
                <a:uFill>
                  <a:solidFill>
                    <a:srgbClr val="000000"/>
                  </a:solidFill>
                </a:uFill>
                <a:latin typeface="Times New Roman"/>
                <a:cs typeface="Times New Roman"/>
              </a:rPr>
              <a:t>as </a:t>
            </a:r>
            <a:r>
              <a:rPr sz="1400" b="1" u="sng" spc="-10" dirty="0">
                <a:uFill>
                  <a:solidFill>
                    <a:srgbClr val="000000"/>
                  </a:solidFill>
                </a:uFill>
                <a:latin typeface="Times New Roman"/>
                <a:cs typeface="Times New Roman"/>
              </a:rPr>
              <a:t>processing </a:t>
            </a:r>
            <a:r>
              <a:rPr sz="1400" b="1" u="sng" spc="-5" dirty="0">
                <a:uFill>
                  <a:solidFill>
                    <a:srgbClr val="000000"/>
                  </a:solidFill>
                </a:uFill>
                <a:latin typeface="Times New Roman"/>
                <a:cs typeface="Times New Roman"/>
              </a:rPr>
              <a:t>customer requests, jobs </a:t>
            </a:r>
            <a:r>
              <a:rPr sz="1400" b="1" u="sng" dirty="0">
                <a:uFill>
                  <a:solidFill>
                    <a:srgbClr val="000000"/>
                  </a:solidFill>
                </a:uFill>
                <a:latin typeface="Times New Roman"/>
                <a:cs typeface="Times New Roman"/>
              </a:rPr>
              <a:t>and </a:t>
            </a:r>
            <a:r>
              <a:rPr sz="1400" b="1" u="sng" spc="-5" dirty="0">
                <a:uFill>
                  <a:solidFill>
                    <a:srgbClr val="000000"/>
                  </a:solidFill>
                </a:uFill>
                <a:latin typeface="Times New Roman"/>
                <a:cs typeface="Times New Roman"/>
              </a:rPr>
              <a:t>orders</a:t>
            </a:r>
            <a:r>
              <a:rPr sz="1400" spc="-5" dirty="0">
                <a:latin typeface="Times New Roman"/>
                <a:cs typeface="Times New Roman"/>
              </a:rPr>
              <a:t>. </a:t>
            </a:r>
            <a:r>
              <a:rPr sz="1400" dirty="0">
                <a:latin typeface="Times New Roman"/>
                <a:cs typeface="Times New Roman"/>
              </a:rPr>
              <a:t>In  a </a:t>
            </a:r>
            <a:r>
              <a:rPr sz="1400" spc="-5" dirty="0">
                <a:latin typeface="Times New Roman"/>
                <a:cs typeface="Times New Roman"/>
              </a:rPr>
              <a:t>computer </a:t>
            </a:r>
            <a:r>
              <a:rPr sz="1400" spc="-10" dirty="0">
                <a:latin typeface="Times New Roman"/>
                <a:cs typeface="Times New Roman"/>
              </a:rPr>
              <a:t>system, </a:t>
            </a:r>
            <a:r>
              <a:rPr sz="1400" dirty="0">
                <a:latin typeface="Times New Roman"/>
                <a:cs typeface="Times New Roman"/>
              </a:rPr>
              <a:t>a </a:t>
            </a:r>
            <a:r>
              <a:rPr sz="1400" spc="-5" dirty="0">
                <a:latin typeface="Times New Roman"/>
                <a:cs typeface="Times New Roman"/>
              </a:rPr>
              <a:t>queue is needed to process jobs </a:t>
            </a:r>
            <a:r>
              <a:rPr sz="1400" spc="-10" dirty="0">
                <a:latin typeface="Times New Roman"/>
                <a:cs typeface="Times New Roman"/>
              </a:rPr>
              <a:t>and </a:t>
            </a:r>
            <a:r>
              <a:rPr sz="1400" dirty="0">
                <a:latin typeface="Times New Roman"/>
                <a:cs typeface="Times New Roman"/>
              </a:rPr>
              <a:t>for  </a:t>
            </a:r>
            <a:r>
              <a:rPr sz="1400" spc="-5" dirty="0">
                <a:latin typeface="Times New Roman"/>
                <a:cs typeface="Times New Roman"/>
              </a:rPr>
              <a:t>system </a:t>
            </a:r>
            <a:r>
              <a:rPr sz="1400" dirty="0">
                <a:latin typeface="Times New Roman"/>
                <a:cs typeface="Times New Roman"/>
              </a:rPr>
              <a:t>services such as print</a:t>
            </a:r>
            <a:r>
              <a:rPr sz="1400" spc="-125" dirty="0">
                <a:latin typeface="Times New Roman"/>
                <a:cs typeface="Times New Roman"/>
              </a:rPr>
              <a:t> </a:t>
            </a:r>
            <a:r>
              <a:rPr sz="1400" spc="5" dirty="0">
                <a:latin typeface="Times New Roman"/>
                <a:cs typeface="Times New Roman"/>
              </a:rPr>
              <a:t>spools.</a:t>
            </a:r>
            <a:endParaRPr sz="1400">
              <a:latin typeface="Times New Roman"/>
              <a:cs typeface="Times New Roman"/>
            </a:endParaRPr>
          </a:p>
          <a:p>
            <a:pPr>
              <a:lnSpc>
                <a:spcPct val="100000"/>
              </a:lnSpc>
              <a:spcBef>
                <a:spcPts val="30"/>
              </a:spcBef>
            </a:pPr>
            <a:endParaRPr sz="1500">
              <a:latin typeface="Times New Roman"/>
              <a:cs typeface="Times New Roman"/>
            </a:endParaRPr>
          </a:p>
          <a:p>
            <a:pPr marL="12700" algn="just">
              <a:lnSpc>
                <a:spcPct val="100000"/>
              </a:lnSpc>
            </a:pPr>
            <a:r>
              <a:rPr sz="1200" b="1" spc="-5" dirty="0">
                <a:solidFill>
                  <a:srgbClr val="FFFFFF"/>
                </a:solidFill>
                <a:latin typeface="Times New Roman"/>
                <a:cs typeface="Times New Roman"/>
              </a:rPr>
              <a:t>Example </a:t>
            </a:r>
            <a:r>
              <a:rPr sz="1200" b="1" dirty="0">
                <a:solidFill>
                  <a:srgbClr val="FFFFFF"/>
                </a:solidFill>
                <a:latin typeface="Times New Roman"/>
                <a:cs typeface="Times New Roman"/>
              </a:rPr>
              <a:t>12.5</a:t>
            </a:r>
            <a:endParaRPr sz="1200">
              <a:latin typeface="Times New Roman"/>
              <a:cs typeface="Times New Roman"/>
            </a:endParaRPr>
          </a:p>
          <a:p>
            <a:pPr marL="12700" marR="44450" algn="just">
              <a:lnSpc>
                <a:spcPct val="100000"/>
              </a:lnSpc>
              <a:spcBef>
                <a:spcPts val="955"/>
              </a:spcBef>
            </a:pPr>
            <a:r>
              <a:rPr sz="1200" spc="-5" dirty="0">
                <a:latin typeface="Times New Roman"/>
                <a:cs typeface="Times New Roman"/>
              </a:rPr>
              <a:t>Imagine we </a:t>
            </a:r>
            <a:r>
              <a:rPr sz="1200" dirty="0">
                <a:latin typeface="Times New Roman"/>
                <a:cs typeface="Times New Roman"/>
              </a:rPr>
              <a:t>have a list of </a:t>
            </a:r>
            <a:r>
              <a:rPr sz="1200" spc="-5" dirty="0">
                <a:latin typeface="Times New Roman"/>
                <a:cs typeface="Times New Roman"/>
              </a:rPr>
              <a:t>sorted data stored </a:t>
            </a:r>
            <a:r>
              <a:rPr sz="1200" dirty="0">
                <a:latin typeface="Times New Roman"/>
                <a:cs typeface="Times New Roman"/>
              </a:rPr>
              <a:t>in the </a:t>
            </a:r>
            <a:r>
              <a:rPr sz="1200" spc="-5" dirty="0">
                <a:latin typeface="Times New Roman"/>
                <a:cs typeface="Times New Roman"/>
              </a:rPr>
              <a:t>computer belonging  </a:t>
            </a:r>
            <a:r>
              <a:rPr sz="1200" dirty="0">
                <a:latin typeface="Times New Roman"/>
                <a:cs typeface="Times New Roman"/>
              </a:rPr>
              <a:t>to </a:t>
            </a:r>
            <a:r>
              <a:rPr sz="1200" spc="-5" dirty="0">
                <a:latin typeface="Times New Roman"/>
                <a:cs typeface="Times New Roman"/>
              </a:rPr>
              <a:t>two categories: less </a:t>
            </a:r>
            <a:r>
              <a:rPr sz="1200" dirty="0">
                <a:latin typeface="Times New Roman"/>
                <a:cs typeface="Times New Roman"/>
              </a:rPr>
              <a:t>than 1000, </a:t>
            </a:r>
            <a:r>
              <a:rPr sz="1200" spc="-5" dirty="0">
                <a:latin typeface="Times New Roman"/>
                <a:cs typeface="Times New Roman"/>
              </a:rPr>
              <a:t>and greater </a:t>
            </a:r>
            <a:r>
              <a:rPr sz="1200" dirty="0">
                <a:latin typeface="Times New Roman"/>
                <a:cs typeface="Times New Roman"/>
              </a:rPr>
              <a:t>than 1000. </a:t>
            </a:r>
            <a:r>
              <a:rPr sz="1200" spc="-45" dirty="0">
                <a:latin typeface="Times New Roman"/>
                <a:cs typeface="Times New Roman"/>
              </a:rPr>
              <a:t>We </a:t>
            </a:r>
            <a:r>
              <a:rPr sz="1200" spc="-5" dirty="0">
                <a:latin typeface="Times New Roman"/>
                <a:cs typeface="Times New Roman"/>
              </a:rPr>
              <a:t>can use  two queues </a:t>
            </a:r>
            <a:r>
              <a:rPr sz="1200" dirty="0">
                <a:latin typeface="Times New Roman"/>
                <a:cs typeface="Times New Roman"/>
              </a:rPr>
              <a:t>to separate the </a:t>
            </a:r>
            <a:r>
              <a:rPr sz="1200" spc="-5" dirty="0">
                <a:latin typeface="Times New Roman"/>
                <a:cs typeface="Times New Roman"/>
              </a:rPr>
              <a:t>categories and at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time maintain  the </a:t>
            </a:r>
            <a:r>
              <a:rPr sz="1200" spc="-5" dirty="0">
                <a:latin typeface="Times New Roman"/>
                <a:cs typeface="Times New Roman"/>
              </a:rPr>
              <a:t>order </a:t>
            </a:r>
            <a:r>
              <a:rPr sz="1200" spc="5" dirty="0">
                <a:latin typeface="Times New Roman"/>
                <a:cs typeface="Times New Roman"/>
              </a:rPr>
              <a:t>of </a:t>
            </a:r>
            <a:r>
              <a:rPr sz="1200" spc="-5" dirty="0">
                <a:latin typeface="Times New Roman"/>
                <a:cs typeface="Times New Roman"/>
              </a:rPr>
              <a:t>data </a:t>
            </a:r>
            <a:r>
              <a:rPr sz="1200" dirty="0">
                <a:latin typeface="Times New Roman"/>
                <a:cs typeface="Times New Roman"/>
              </a:rPr>
              <a:t>in their own </a:t>
            </a:r>
            <a:r>
              <a:rPr sz="1200" spc="-15" dirty="0">
                <a:latin typeface="Times New Roman"/>
                <a:cs typeface="Times New Roman"/>
              </a:rPr>
              <a:t>category. </a:t>
            </a:r>
            <a:r>
              <a:rPr sz="1200" b="1" dirty="0">
                <a:latin typeface="Times New Roman"/>
                <a:cs typeface="Times New Roman"/>
              </a:rPr>
              <a:t>Algorithm 12.3 shows </a:t>
            </a:r>
            <a:r>
              <a:rPr sz="1200" b="1" spc="-5" dirty="0">
                <a:latin typeface="Times New Roman"/>
                <a:cs typeface="Times New Roman"/>
              </a:rPr>
              <a:t>the  pseudocode </a:t>
            </a:r>
            <a:r>
              <a:rPr sz="1200" b="1" dirty="0">
                <a:latin typeface="Times New Roman"/>
                <a:cs typeface="Times New Roman"/>
              </a:rPr>
              <a:t>for </a:t>
            </a:r>
            <a:r>
              <a:rPr sz="1200" b="1" spc="-5" dirty="0">
                <a:latin typeface="Times New Roman"/>
                <a:cs typeface="Times New Roman"/>
              </a:rPr>
              <a:t>this</a:t>
            </a:r>
            <a:r>
              <a:rPr sz="1200" b="1" spc="-45" dirty="0">
                <a:latin typeface="Times New Roman"/>
                <a:cs typeface="Times New Roman"/>
              </a:rPr>
              <a:t> </a:t>
            </a:r>
            <a:r>
              <a:rPr sz="1200" b="1" spc="-5" dirty="0">
                <a:latin typeface="Times New Roman"/>
                <a:cs typeface="Times New Roman"/>
              </a:rPr>
              <a:t>operation.</a:t>
            </a:r>
            <a:endParaRPr sz="1200">
              <a:latin typeface="Times New Roman"/>
              <a:cs typeface="Times New Roman"/>
            </a:endParaRPr>
          </a:p>
          <a:p>
            <a:pPr marL="12700">
              <a:lnSpc>
                <a:spcPct val="100000"/>
              </a:lnSpc>
              <a:spcBef>
                <a:spcPts val="750"/>
              </a:spcBef>
            </a:pPr>
            <a:r>
              <a:rPr sz="600" b="1" spc="-5" dirty="0">
                <a:solidFill>
                  <a:srgbClr val="1C1C1C"/>
                </a:solidFill>
                <a:latin typeface="Arial"/>
                <a:cs typeface="Arial"/>
              </a:rPr>
              <a:t>12.33</a:t>
            </a:r>
            <a:endParaRPr sz="600">
              <a:latin typeface="Arial"/>
              <a:cs typeface="Arial"/>
            </a:endParaRPr>
          </a:p>
        </p:txBody>
      </p:sp>
      <p:sp>
        <p:nvSpPr>
          <p:cNvPr id="67" name="object 6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12.34</a:t>
            </a:r>
            <a:endParaRPr sz="600">
              <a:latin typeface="Arial"/>
              <a:cs typeface="Arial"/>
            </a:endParaRPr>
          </a:p>
        </p:txBody>
      </p:sp>
      <p:grpSp>
        <p:nvGrpSpPr>
          <p:cNvPr id="3" name="object 3"/>
          <p:cNvGrpSpPr/>
          <p:nvPr/>
        </p:nvGrpSpPr>
        <p:grpSpPr>
          <a:xfrm>
            <a:off x="304" y="0"/>
            <a:ext cx="4596130" cy="3452495"/>
            <a:chOff x="304" y="0"/>
            <a:chExt cx="4596130" cy="3452495"/>
          </a:xfrm>
        </p:grpSpPr>
        <p:pic>
          <p:nvPicPr>
            <p:cNvPr id="4" name="object 4"/>
            <p:cNvPicPr/>
            <p:nvPr/>
          </p:nvPicPr>
          <p:blipFill>
            <a:blip r:embed="rId2" cstate="print"/>
            <a:stretch>
              <a:fillRect/>
            </a:stretch>
          </p:blipFill>
          <p:spPr>
            <a:xfrm>
              <a:off x="358140" y="1867012"/>
              <a:ext cx="3913673" cy="1562050"/>
            </a:xfrm>
            <a:prstGeom prst="rect">
              <a:avLst/>
            </a:prstGeom>
          </p:spPr>
        </p:pic>
        <p:pic>
          <p:nvPicPr>
            <p:cNvPr id="5" name="object 5"/>
            <p:cNvPicPr/>
            <p:nvPr/>
          </p:nvPicPr>
          <p:blipFill>
            <a:blip r:embed="rId3" cstate="print"/>
            <a:stretch>
              <a:fillRect/>
            </a:stretch>
          </p:blipFill>
          <p:spPr>
            <a:xfrm>
              <a:off x="345752" y="18321"/>
              <a:ext cx="3913255" cy="184864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12.35</a:t>
            </a:r>
            <a:endParaRPr sz="600">
              <a:latin typeface="Arial"/>
              <a:cs typeface="Arial"/>
            </a:endParaRPr>
          </a:p>
        </p:txBody>
      </p:sp>
      <p:grpSp>
        <p:nvGrpSpPr>
          <p:cNvPr id="3" name="object 3"/>
          <p:cNvGrpSpPr/>
          <p:nvPr/>
        </p:nvGrpSpPr>
        <p:grpSpPr>
          <a:xfrm>
            <a:off x="12192" y="76200"/>
            <a:ext cx="4218940" cy="2395855"/>
            <a:chOff x="12192" y="76200"/>
            <a:chExt cx="4218940" cy="2395855"/>
          </a:xfrm>
        </p:grpSpPr>
        <p:sp>
          <p:nvSpPr>
            <p:cNvPr id="4" name="object 4"/>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pic>
          <p:nvPicPr>
            <p:cNvPr id="5" name="object 5"/>
            <p:cNvPicPr/>
            <p:nvPr/>
          </p:nvPicPr>
          <p:blipFill>
            <a:blip r:embed="rId2" cstate="print"/>
            <a:stretch>
              <a:fillRect/>
            </a:stretch>
          </p:blipFill>
          <p:spPr>
            <a:xfrm>
              <a:off x="98869" y="483108"/>
              <a:ext cx="510941" cy="123444"/>
            </a:xfrm>
            <a:prstGeom prst="rect">
              <a:avLst/>
            </a:prstGeom>
          </p:spPr>
        </p:pic>
        <p:pic>
          <p:nvPicPr>
            <p:cNvPr id="6" name="object 6"/>
            <p:cNvPicPr/>
            <p:nvPr/>
          </p:nvPicPr>
          <p:blipFill>
            <a:blip r:embed="rId3" cstate="print"/>
            <a:stretch>
              <a:fillRect/>
            </a:stretch>
          </p:blipFill>
          <p:spPr>
            <a:xfrm>
              <a:off x="547116" y="391668"/>
              <a:ext cx="740663" cy="251459"/>
            </a:xfrm>
            <a:prstGeom prst="rect">
              <a:avLst/>
            </a:prstGeom>
          </p:spPr>
        </p:pic>
        <p:pic>
          <p:nvPicPr>
            <p:cNvPr id="7" name="object 7"/>
            <p:cNvPicPr/>
            <p:nvPr/>
          </p:nvPicPr>
          <p:blipFill>
            <a:blip r:embed="rId4" cstate="print"/>
            <a:stretch>
              <a:fillRect/>
            </a:stretch>
          </p:blipFill>
          <p:spPr>
            <a:xfrm>
              <a:off x="1129284" y="391668"/>
              <a:ext cx="882396" cy="251459"/>
            </a:xfrm>
            <a:prstGeom prst="rect">
              <a:avLst/>
            </a:prstGeom>
          </p:spPr>
        </p:pic>
        <p:pic>
          <p:nvPicPr>
            <p:cNvPr id="8" name="object 8"/>
            <p:cNvPicPr/>
            <p:nvPr/>
          </p:nvPicPr>
          <p:blipFill>
            <a:blip r:embed="rId5" cstate="print"/>
            <a:stretch>
              <a:fillRect/>
            </a:stretch>
          </p:blipFill>
          <p:spPr>
            <a:xfrm>
              <a:off x="1853184" y="391668"/>
              <a:ext cx="333756" cy="251459"/>
            </a:xfrm>
            <a:prstGeom prst="rect">
              <a:avLst/>
            </a:prstGeom>
          </p:spPr>
        </p:pic>
        <p:pic>
          <p:nvPicPr>
            <p:cNvPr id="9" name="object 9"/>
            <p:cNvPicPr/>
            <p:nvPr/>
          </p:nvPicPr>
          <p:blipFill>
            <a:blip r:embed="rId6" cstate="print"/>
            <a:stretch>
              <a:fillRect/>
            </a:stretch>
          </p:blipFill>
          <p:spPr>
            <a:xfrm>
              <a:off x="2028443" y="391668"/>
              <a:ext cx="274320" cy="251459"/>
            </a:xfrm>
            <a:prstGeom prst="rect">
              <a:avLst/>
            </a:prstGeom>
          </p:spPr>
        </p:pic>
        <p:pic>
          <p:nvPicPr>
            <p:cNvPr id="10" name="object 10"/>
            <p:cNvPicPr/>
            <p:nvPr/>
          </p:nvPicPr>
          <p:blipFill>
            <a:blip r:embed="rId7" cstate="print"/>
            <a:stretch>
              <a:fillRect/>
            </a:stretch>
          </p:blipFill>
          <p:spPr>
            <a:xfrm>
              <a:off x="2144268" y="391668"/>
              <a:ext cx="569976" cy="251459"/>
            </a:xfrm>
            <a:prstGeom prst="rect">
              <a:avLst/>
            </a:prstGeom>
          </p:spPr>
        </p:pic>
        <p:pic>
          <p:nvPicPr>
            <p:cNvPr id="11" name="object 11"/>
            <p:cNvPicPr/>
            <p:nvPr/>
          </p:nvPicPr>
          <p:blipFill>
            <a:blip r:embed="rId8" cstate="print"/>
            <a:stretch>
              <a:fillRect/>
            </a:stretch>
          </p:blipFill>
          <p:spPr>
            <a:xfrm>
              <a:off x="2555748" y="391668"/>
              <a:ext cx="307848" cy="251459"/>
            </a:xfrm>
            <a:prstGeom prst="rect">
              <a:avLst/>
            </a:prstGeom>
          </p:spPr>
        </p:pic>
        <p:pic>
          <p:nvPicPr>
            <p:cNvPr id="12" name="object 12"/>
            <p:cNvPicPr/>
            <p:nvPr/>
          </p:nvPicPr>
          <p:blipFill>
            <a:blip r:embed="rId9" cstate="print"/>
            <a:stretch>
              <a:fillRect/>
            </a:stretch>
          </p:blipFill>
          <p:spPr>
            <a:xfrm>
              <a:off x="2705099" y="391668"/>
              <a:ext cx="333755" cy="251459"/>
            </a:xfrm>
            <a:prstGeom prst="rect">
              <a:avLst/>
            </a:prstGeom>
          </p:spPr>
        </p:pic>
        <p:pic>
          <p:nvPicPr>
            <p:cNvPr id="13" name="object 13"/>
            <p:cNvPicPr/>
            <p:nvPr/>
          </p:nvPicPr>
          <p:blipFill>
            <a:blip r:embed="rId10" cstate="print"/>
            <a:stretch>
              <a:fillRect/>
            </a:stretch>
          </p:blipFill>
          <p:spPr>
            <a:xfrm>
              <a:off x="2880359" y="391668"/>
              <a:ext cx="612648" cy="251459"/>
            </a:xfrm>
            <a:prstGeom prst="rect">
              <a:avLst/>
            </a:prstGeom>
          </p:spPr>
        </p:pic>
        <p:pic>
          <p:nvPicPr>
            <p:cNvPr id="14" name="object 14"/>
            <p:cNvPicPr/>
            <p:nvPr/>
          </p:nvPicPr>
          <p:blipFill>
            <a:blip r:embed="rId11" cstate="print"/>
            <a:stretch>
              <a:fillRect/>
            </a:stretch>
          </p:blipFill>
          <p:spPr>
            <a:xfrm>
              <a:off x="3334512" y="391668"/>
              <a:ext cx="454151" cy="251459"/>
            </a:xfrm>
            <a:prstGeom prst="rect">
              <a:avLst/>
            </a:prstGeom>
          </p:spPr>
        </p:pic>
        <p:pic>
          <p:nvPicPr>
            <p:cNvPr id="15" name="object 15"/>
            <p:cNvPicPr/>
            <p:nvPr/>
          </p:nvPicPr>
          <p:blipFill>
            <a:blip r:embed="rId12" cstate="print"/>
            <a:stretch>
              <a:fillRect/>
            </a:stretch>
          </p:blipFill>
          <p:spPr>
            <a:xfrm>
              <a:off x="2793492" y="391668"/>
              <a:ext cx="1437131" cy="268223"/>
            </a:xfrm>
            <a:prstGeom prst="rect">
              <a:avLst/>
            </a:prstGeom>
          </p:spPr>
        </p:pic>
        <p:pic>
          <p:nvPicPr>
            <p:cNvPr id="16" name="object 16"/>
            <p:cNvPicPr/>
            <p:nvPr/>
          </p:nvPicPr>
          <p:blipFill>
            <a:blip r:embed="rId13" cstate="print"/>
            <a:stretch>
              <a:fillRect/>
            </a:stretch>
          </p:blipFill>
          <p:spPr>
            <a:xfrm>
              <a:off x="12192" y="574548"/>
              <a:ext cx="271272" cy="251459"/>
            </a:xfrm>
            <a:prstGeom prst="rect">
              <a:avLst/>
            </a:prstGeom>
          </p:spPr>
        </p:pic>
        <p:pic>
          <p:nvPicPr>
            <p:cNvPr id="17" name="object 17"/>
            <p:cNvPicPr/>
            <p:nvPr/>
          </p:nvPicPr>
          <p:blipFill>
            <a:blip r:embed="rId14" cstate="print"/>
            <a:stretch>
              <a:fillRect/>
            </a:stretch>
          </p:blipFill>
          <p:spPr>
            <a:xfrm>
              <a:off x="173736" y="574548"/>
              <a:ext cx="707135" cy="251459"/>
            </a:xfrm>
            <a:prstGeom prst="rect">
              <a:avLst/>
            </a:prstGeom>
          </p:spPr>
        </p:pic>
        <p:pic>
          <p:nvPicPr>
            <p:cNvPr id="18" name="object 18"/>
            <p:cNvPicPr/>
            <p:nvPr/>
          </p:nvPicPr>
          <p:blipFill>
            <a:blip r:embed="rId15" cstate="print"/>
            <a:stretch>
              <a:fillRect/>
            </a:stretch>
          </p:blipFill>
          <p:spPr>
            <a:xfrm>
              <a:off x="771144" y="574548"/>
              <a:ext cx="740663" cy="251459"/>
            </a:xfrm>
            <a:prstGeom prst="rect">
              <a:avLst/>
            </a:prstGeom>
          </p:spPr>
        </p:pic>
        <p:pic>
          <p:nvPicPr>
            <p:cNvPr id="19" name="object 19"/>
            <p:cNvPicPr/>
            <p:nvPr/>
          </p:nvPicPr>
          <p:blipFill>
            <a:blip r:embed="rId16" cstate="print"/>
            <a:stretch>
              <a:fillRect/>
            </a:stretch>
          </p:blipFill>
          <p:spPr>
            <a:xfrm>
              <a:off x="1402080" y="574548"/>
              <a:ext cx="283463" cy="251459"/>
            </a:xfrm>
            <a:prstGeom prst="rect">
              <a:avLst/>
            </a:prstGeom>
          </p:spPr>
        </p:pic>
        <p:pic>
          <p:nvPicPr>
            <p:cNvPr id="20" name="object 20"/>
            <p:cNvPicPr/>
            <p:nvPr/>
          </p:nvPicPr>
          <p:blipFill>
            <a:blip r:embed="rId17" cstate="print"/>
            <a:stretch>
              <a:fillRect/>
            </a:stretch>
          </p:blipFill>
          <p:spPr>
            <a:xfrm>
              <a:off x="1575816" y="574548"/>
              <a:ext cx="445007" cy="251459"/>
            </a:xfrm>
            <a:prstGeom prst="rect">
              <a:avLst/>
            </a:prstGeom>
          </p:spPr>
        </p:pic>
        <p:pic>
          <p:nvPicPr>
            <p:cNvPr id="21" name="object 21"/>
            <p:cNvPicPr/>
            <p:nvPr/>
          </p:nvPicPr>
          <p:blipFill>
            <a:blip r:embed="rId18" cstate="print"/>
            <a:stretch>
              <a:fillRect/>
            </a:stretch>
          </p:blipFill>
          <p:spPr>
            <a:xfrm>
              <a:off x="1911096" y="574548"/>
              <a:ext cx="801624" cy="251459"/>
            </a:xfrm>
            <a:prstGeom prst="rect">
              <a:avLst/>
            </a:prstGeom>
          </p:spPr>
        </p:pic>
        <p:pic>
          <p:nvPicPr>
            <p:cNvPr id="22" name="object 22"/>
            <p:cNvPicPr/>
            <p:nvPr/>
          </p:nvPicPr>
          <p:blipFill>
            <a:blip r:embed="rId19" cstate="print"/>
            <a:stretch>
              <a:fillRect/>
            </a:stretch>
          </p:blipFill>
          <p:spPr>
            <a:xfrm>
              <a:off x="2602992" y="574548"/>
              <a:ext cx="335279" cy="251459"/>
            </a:xfrm>
            <a:prstGeom prst="rect">
              <a:avLst/>
            </a:prstGeom>
          </p:spPr>
        </p:pic>
        <p:pic>
          <p:nvPicPr>
            <p:cNvPr id="23" name="object 23"/>
            <p:cNvPicPr/>
            <p:nvPr/>
          </p:nvPicPr>
          <p:blipFill>
            <a:blip r:embed="rId20" cstate="print"/>
            <a:stretch>
              <a:fillRect/>
            </a:stretch>
          </p:blipFill>
          <p:spPr>
            <a:xfrm>
              <a:off x="2828543" y="574548"/>
              <a:ext cx="496824" cy="251459"/>
            </a:xfrm>
            <a:prstGeom prst="rect">
              <a:avLst/>
            </a:prstGeom>
          </p:spPr>
        </p:pic>
        <p:pic>
          <p:nvPicPr>
            <p:cNvPr id="24" name="object 24"/>
            <p:cNvPicPr/>
            <p:nvPr/>
          </p:nvPicPr>
          <p:blipFill>
            <a:blip r:embed="rId11" cstate="print"/>
            <a:stretch>
              <a:fillRect/>
            </a:stretch>
          </p:blipFill>
          <p:spPr>
            <a:xfrm>
              <a:off x="3215640" y="574548"/>
              <a:ext cx="454151" cy="251459"/>
            </a:xfrm>
            <a:prstGeom prst="rect">
              <a:avLst/>
            </a:prstGeom>
          </p:spPr>
        </p:pic>
        <p:pic>
          <p:nvPicPr>
            <p:cNvPr id="25" name="object 25"/>
            <p:cNvPicPr/>
            <p:nvPr/>
          </p:nvPicPr>
          <p:blipFill>
            <a:blip r:embed="rId16" cstate="print"/>
            <a:stretch>
              <a:fillRect/>
            </a:stretch>
          </p:blipFill>
          <p:spPr>
            <a:xfrm>
              <a:off x="3560063" y="574548"/>
              <a:ext cx="283463" cy="251459"/>
            </a:xfrm>
            <a:prstGeom prst="rect">
              <a:avLst/>
            </a:prstGeom>
          </p:spPr>
        </p:pic>
        <p:pic>
          <p:nvPicPr>
            <p:cNvPr id="26" name="object 26"/>
            <p:cNvPicPr/>
            <p:nvPr/>
          </p:nvPicPr>
          <p:blipFill>
            <a:blip r:embed="rId21" cstate="print"/>
            <a:stretch>
              <a:fillRect/>
            </a:stretch>
          </p:blipFill>
          <p:spPr>
            <a:xfrm>
              <a:off x="88392" y="574548"/>
              <a:ext cx="4142231" cy="268224"/>
            </a:xfrm>
            <a:prstGeom prst="rect">
              <a:avLst/>
            </a:prstGeom>
          </p:spPr>
        </p:pic>
        <p:pic>
          <p:nvPicPr>
            <p:cNvPr id="27" name="object 27"/>
            <p:cNvPicPr/>
            <p:nvPr/>
          </p:nvPicPr>
          <p:blipFill>
            <a:blip r:embed="rId22" cstate="print"/>
            <a:stretch>
              <a:fillRect/>
            </a:stretch>
          </p:blipFill>
          <p:spPr>
            <a:xfrm>
              <a:off x="12192" y="757428"/>
              <a:ext cx="826007" cy="251459"/>
            </a:xfrm>
            <a:prstGeom prst="rect">
              <a:avLst/>
            </a:prstGeom>
          </p:spPr>
        </p:pic>
        <p:pic>
          <p:nvPicPr>
            <p:cNvPr id="28" name="object 28"/>
            <p:cNvPicPr/>
            <p:nvPr/>
          </p:nvPicPr>
          <p:blipFill>
            <a:blip r:embed="rId19" cstate="print"/>
            <a:stretch>
              <a:fillRect/>
            </a:stretch>
          </p:blipFill>
          <p:spPr>
            <a:xfrm>
              <a:off x="672084" y="757428"/>
              <a:ext cx="335280" cy="251459"/>
            </a:xfrm>
            <a:prstGeom prst="rect">
              <a:avLst/>
            </a:prstGeom>
          </p:spPr>
        </p:pic>
        <p:pic>
          <p:nvPicPr>
            <p:cNvPr id="29" name="object 29"/>
            <p:cNvPicPr/>
            <p:nvPr/>
          </p:nvPicPr>
          <p:blipFill>
            <a:blip r:embed="rId23" cstate="print"/>
            <a:stretch>
              <a:fillRect/>
            </a:stretch>
          </p:blipFill>
          <p:spPr>
            <a:xfrm>
              <a:off x="88392" y="757428"/>
              <a:ext cx="1248155" cy="268224"/>
            </a:xfrm>
            <a:prstGeom prst="rect">
              <a:avLst/>
            </a:prstGeom>
          </p:spPr>
        </p:pic>
        <p:pic>
          <p:nvPicPr>
            <p:cNvPr id="30" name="object 30"/>
            <p:cNvPicPr/>
            <p:nvPr/>
          </p:nvPicPr>
          <p:blipFill>
            <a:blip r:embed="rId24" cstate="print"/>
            <a:stretch>
              <a:fillRect/>
            </a:stretch>
          </p:blipFill>
          <p:spPr>
            <a:xfrm>
              <a:off x="1129284" y="757428"/>
              <a:ext cx="245363" cy="251459"/>
            </a:xfrm>
            <a:prstGeom prst="rect">
              <a:avLst/>
            </a:prstGeom>
          </p:spPr>
        </p:pic>
        <p:pic>
          <p:nvPicPr>
            <p:cNvPr id="31" name="object 31"/>
            <p:cNvPicPr/>
            <p:nvPr/>
          </p:nvPicPr>
          <p:blipFill>
            <a:blip r:embed="rId25" cstate="print"/>
            <a:stretch>
              <a:fillRect/>
            </a:stretch>
          </p:blipFill>
          <p:spPr>
            <a:xfrm>
              <a:off x="1208532" y="757428"/>
              <a:ext cx="419100" cy="251459"/>
            </a:xfrm>
            <a:prstGeom prst="rect">
              <a:avLst/>
            </a:prstGeom>
          </p:spPr>
        </p:pic>
        <p:pic>
          <p:nvPicPr>
            <p:cNvPr id="32" name="object 32"/>
            <p:cNvPicPr/>
            <p:nvPr/>
          </p:nvPicPr>
          <p:blipFill>
            <a:blip r:embed="rId26" cstate="print"/>
            <a:stretch>
              <a:fillRect/>
            </a:stretch>
          </p:blipFill>
          <p:spPr>
            <a:xfrm>
              <a:off x="1461516" y="757428"/>
              <a:ext cx="762000" cy="251459"/>
            </a:xfrm>
            <a:prstGeom prst="rect">
              <a:avLst/>
            </a:prstGeom>
          </p:spPr>
        </p:pic>
        <p:pic>
          <p:nvPicPr>
            <p:cNvPr id="33" name="object 33"/>
            <p:cNvPicPr/>
            <p:nvPr/>
          </p:nvPicPr>
          <p:blipFill>
            <a:blip r:embed="rId27" cstate="print"/>
            <a:stretch>
              <a:fillRect/>
            </a:stretch>
          </p:blipFill>
          <p:spPr>
            <a:xfrm>
              <a:off x="2057399" y="757428"/>
              <a:ext cx="655320" cy="251459"/>
            </a:xfrm>
            <a:prstGeom prst="rect">
              <a:avLst/>
            </a:prstGeom>
          </p:spPr>
        </p:pic>
        <p:pic>
          <p:nvPicPr>
            <p:cNvPr id="34" name="object 34"/>
            <p:cNvPicPr/>
            <p:nvPr/>
          </p:nvPicPr>
          <p:blipFill>
            <a:blip r:embed="rId28" cstate="print"/>
            <a:stretch>
              <a:fillRect/>
            </a:stretch>
          </p:blipFill>
          <p:spPr>
            <a:xfrm>
              <a:off x="2546604" y="757428"/>
              <a:ext cx="435863" cy="251459"/>
            </a:xfrm>
            <a:prstGeom prst="rect">
              <a:avLst/>
            </a:prstGeom>
          </p:spPr>
        </p:pic>
        <p:pic>
          <p:nvPicPr>
            <p:cNvPr id="35" name="object 35"/>
            <p:cNvPicPr/>
            <p:nvPr/>
          </p:nvPicPr>
          <p:blipFill>
            <a:blip r:embed="rId6" cstate="print"/>
            <a:stretch>
              <a:fillRect/>
            </a:stretch>
          </p:blipFill>
          <p:spPr>
            <a:xfrm>
              <a:off x="2816352" y="757428"/>
              <a:ext cx="274320" cy="251459"/>
            </a:xfrm>
            <a:prstGeom prst="rect">
              <a:avLst/>
            </a:prstGeom>
          </p:spPr>
        </p:pic>
        <p:pic>
          <p:nvPicPr>
            <p:cNvPr id="36" name="object 36"/>
            <p:cNvPicPr/>
            <p:nvPr/>
          </p:nvPicPr>
          <p:blipFill>
            <a:blip r:embed="rId29" cstate="print"/>
            <a:stretch>
              <a:fillRect/>
            </a:stretch>
          </p:blipFill>
          <p:spPr>
            <a:xfrm>
              <a:off x="2924556" y="757428"/>
              <a:ext cx="504443" cy="251459"/>
            </a:xfrm>
            <a:prstGeom prst="rect">
              <a:avLst/>
            </a:prstGeom>
          </p:spPr>
        </p:pic>
        <p:pic>
          <p:nvPicPr>
            <p:cNvPr id="37" name="object 37"/>
            <p:cNvPicPr/>
            <p:nvPr/>
          </p:nvPicPr>
          <p:blipFill>
            <a:blip r:embed="rId30" cstate="print"/>
            <a:stretch>
              <a:fillRect/>
            </a:stretch>
          </p:blipFill>
          <p:spPr>
            <a:xfrm>
              <a:off x="3262884" y="757428"/>
              <a:ext cx="309372" cy="251459"/>
            </a:xfrm>
            <a:prstGeom prst="rect">
              <a:avLst/>
            </a:prstGeom>
          </p:spPr>
        </p:pic>
        <p:pic>
          <p:nvPicPr>
            <p:cNvPr id="38" name="object 38"/>
            <p:cNvPicPr/>
            <p:nvPr/>
          </p:nvPicPr>
          <p:blipFill>
            <a:blip r:embed="rId31" cstate="print"/>
            <a:stretch>
              <a:fillRect/>
            </a:stretch>
          </p:blipFill>
          <p:spPr>
            <a:xfrm>
              <a:off x="3406139" y="757428"/>
              <a:ext cx="824484" cy="251459"/>
            </a:xfrm>
            <a:prstGeom prst="rect">
              <a:avLst/>
            </a:prstGeom>
          </p:spPr>
        </p:pic>
        <p:pic>
          <p:nvPicPr>
            <p:cNvPr id="39" name="object 39"/>
            <p:cNvPicPr/>
            <p:nvPr/>
          </p:nvPicPr>
          <p:blipFill>
            <a:blip r:embed="rId32" cstate="print"/>
            <a:stretch>
              <a:fillRect/>
            </a:stretch>
          </p:blipFill>
          <p:spPr>
            <a:xfrm>
              <a:off x="12192" y="940308"/>
              <a:ext cx="313943" cy="251459"/>
            </a:xfrm>
            <a:prstGeom prst="rect">
              <a:avLst/>
            </a:prstGeom>
          </p:spPr>
        </p:pic>
        <p:pic>
          <p:nvPicPr>
            <p:cNvPr id="40" name="object 40"/>
            <p:cNvPicPr/>
            <p:nvPr/>
          </p:nvPicPr>
          <p:blipFill>
            <a:blip r:embed="rId6" cstate="print"/>
            <a:stretch>
              <a:fillRect/>
            </a:stretch>
          </p:blipFill>
          <p:spPr>
            <a:xfrm>
              <a:off x="181356" y="940308"/>
              <a:ext cx="274320" cy="251459"/>
            </a:xfrm>
            <a:prstGeom prst="rect">
              <a:avLst/>
            </a:prstGeom>
          </p:spPr>
        </p:pic>
        <p:pic>
          <p:nvPicPr>
            <p:cNvPr id="41" name="object 41"/>
            <p:cNvPicPr/>
            <p:nvPr/>
          </p:nvPicPr>
          <p:blipFill>
            <a:blip r:embed="rId33" cstate="print"/>
            <a:stretch>
              <a:fillRect/>
            </a:stretch>
          </p:blipFill>
          <p:spPr>
            <a:xfrm>
              <a:off x="310896" y="940308"/>
              <a:ext cx="603504" cy="251459"/>
            </a:xfrm>
            <a:prstGeom prst="rect">
              <a:avLst/>
            </a:prstGeom>
          </p:spPr>
        </p:pic>
        <p:pic>
          <p:nvPicPr>
            <p:cNvPr id="42" name="object 42"/>
            <p:cNvPicPr/>
            <p:nvPr/>
          </p:nvPicPr>
          <p:blipFill>
            <a:blip r:embed="rId34" cstate="print"/>
            <a:stretch>
              <a:fillRect/>
            </a:stretch>
          </p:blipFill>
          <p:spPr>
            <a:xfrm>
              <a:off x="707136" y="940308"/>
              <a:ext cx="246887" cy="251459"/>
            </a:xfrm>
            <a:prstGeom prst="rect">
              <a:avLst/>
            </a:prstGeom>
          </p:spPr>
        </p:pic>
        <p:pic>
          <p:nvPicPr>
            <p:cNvPr id="43" name="object 43"/>
            <p:cNvPicPr/>
            <p:nvPr/>
          </p:nvPicPr>
          <p:blipFill>
            <a:blip r:embed="rId35" cstate="print"/>
            <a:stretch>
              <a:fillRect/>
            </a:stretch>
          </p:blipFill>
          <p:spPr>
            <a:xfrm>
              <a:off x="809244" y="940308"/>
              <a:ext cx="443484" cy="251459"/>
            </a:xfrm>
            <a:prstGeom prst="rect">
              <a:avLst/>
            </a:prstGeom>
          </p:spPr>
        </p:pic>
        <p:pic>
          <p:nvPicPr>
            <p:cNvPr id="44" name="object 44"/>
            <p:cNvPicPr/>
            <p:nvPr/>
          </p:nvPicPr>
          <p:blipFill>
            <a:blip r:embed="rId36" cstate="print"/>
            <a:stretch>
              <a:fillRect/>
            </a:stretch>
          </p:blipFill>
          <p:spPr>
            <a:xfrm>
              <a:off x="1107948" y="940308"/>
              <a:ext cx="554736" cy="251459"/>
            </a:xfrm>
            <a:prstGeom prst="rect">
              <a:avLst/>
            </a:prstGeom>
          </p:spPr>
        </p:pic>
        <p:pic>
          <p:nvPicPr>
            <p:cNvPr id="45" name="object 45"/>
            <p:cNvPicPr/>
            <p:nvPr/>
          </p:nvPicPr>
          <p:blipFill>
            <a:blip r:embed="rId5" cstate="print"/>
            <a:stretch>
              <a:fillRect/>
            </a:stretch>
          </p:blipFill>
          <p:spPr>
            <a:xfrm>
              <a:off x="1519428" y="940308"/>
              <a:ext cx="333756" cy="251459"/>
            </a:xfrm>
            <a:prstGeom prst="rect">
              <a:avLst/>
            </a:prstGeom>
          </p:spPr>
        </p:pic>
        <p:pic>
          <p:nvPicPr>
            <p:cNvPr id="46" name="object 46"/>
            <p:cNvPicPr/>
            <p:nvPr/>
          </p:nvPicPr>
          <p:blipFill>
            <a:blip r:embed="rId6" cstate="print"/>
            <a:stretch>
              <a:fillRect/>
            </a:stretch>
          </p:blipFill>
          <p:spPr>
            <a:xfrm>
              <a:off x="1708404" y="940308"/>
              <a:ext cx="274319" cy="251459"/>
            </a:xfrm>
            <a:prstGeom prst="rect">
              <a:avLst/>
            </a:prstGeom>
          </p:spPr>
        </p:pic>
        <p:pic>
          <p:nvPicPr>
            <p:cNvPr id="47" name="object 47"/>
            <p:cNvPicPr/>
            <p:nvPr/>
          </p:nvPicPr>
          <p:blipFill>
            <a:blip r:embed="rId37" cstate="print"/>
            <a:stretch>
              <a:fillRect/>
            </a:stretch>
          </p:blipFill>
          <p:spPr>
            <a:xfrm>
              <a:off x="1837943" y="940308"/>
              <a:ext cx="614172" cy="251459"/>
            </a:xfrm>
            <a:prstGeom prst="rect">
              <a:avLst/>
            </a:prstGeom>
          </p:spPr>
        </p:pic>
        <p:pic>
          <p:nvPicPr>
            <p:cNvPr id="48" name="object 48"/>
            <p:cNvPicPr/>
            <p:nvPr/>
          </p:nvPicPr>
          <p:blipFill>
            <a:blip r:embed="rId30" cstate="print"/>
            <a:stretch>
              <a:fillRect/>
            </a:stretch>
          </p:blipFill>
          <p:spPr>
            <a:xfrm>
              <a:off x="2307336" y="940308"/>
              <a:ext cx="309372" cy="251459"/>
            </a:xfrm>
            <a:prstGeom prst="rect">
              <a:avLst/>
            </a:prstGeom>
          </p:spPr>
        </p:pic>
        <p:pic>
          <p:nvPicPr>
            <p:cNvPr id="49" name="object 49"/>
            <p:cNvPicPr/>
            <p:nvPr/>
          </p:nvPicPr>
          <p:blipFill>
            <a:blip r:embed="rId38" cstate="print"/>
            <a:stretch>
              <a:fillRect/>
            </a:stretch>
          </p:blipFill>
          <p:spPr>
            <a:xfrm>
              <a:off x="2471927" y="940308"/>
              <a:ext cx="402336" cy="251459"/>
            </a:xfrm>
            <a:prstGeom prst="rect">
              <a:avLst/>
            </a:prstGeom>
          </p:spPr>
        </p:pic>
        <p:pic>
          <p:nvPicPr>
            <p:cNvPr id="50" name="object 50"/>
            <p:cNvPicPr/>
            <p:nvPr/>
          </p:nvPicPr>
          <p:blipFill>
            <a:blip r:embed="rId39" cstate="print"/>
            <a:stretch>
              <a:fillRect/>
            </a:stretch>
          </p:blipFill>
          <p:spPr>
            <a:xfrm>
              <a:off x="2729484" y="940308"/>
              <a:ext cx="917448" cy="251459"/>
            </a:xfrm>
            <a:prstGeom prst="rect">
              <a:avLst/>
            </a:prstGeom>
          </p:spPr>
        </p:pic>
        <p:pic>
          <p:nvPicPr>
            <p:cNvPr id="51" name="object 51"/>
            <p:cNvPicPr/>
            <p:nvPr/>
          </p:nvPicPr>
          <p:blipFill>
            <a:blip r:embed="rId40" cstate="print"/>
            <a:stretch>
              <a:fillRect/>
            </a:stretch>
          </p:blipFill>
          <p:spPr>
            <a:xfrm>
              <a:off x="3503676" y="940308"/>
              <a:ext cx="478536" cy="251459"/>
            </a:xfrm>
            <a:prstGeom prst="rect">
              <a:avLst/>
            </a:prstGeom>
          </p:spPr>
        </p:pic>
        <p:pic>
          <p:nvPicPr>
            <p:cNvPr id="52" name="object 52"/>
            <p:cNvPicPr/>
            <p:nvPr/>
          </p:nvPicPr>
          <p:blipFill>
            <a:blip r:embed="rId41" cstate="print"/>
            <a:stretch>
              <a:fillRect/>
            </a:stretch>
          </p:blipFill>
          <p:spPr>
            <a:xfrm>
              <a:off x="3837432" y="940308"/>
              <a:ext cx="393191" cy="251459"/>
            </a:xfrm>
            <a:prstGeom prst="rect">
              <a:avLst/>
            </a:prstGeom>
          </p:spPr>
        </p:pic>
        <p:pic>
          <p:nvPicPr>
            <p:cNvPr id="53" name="object 53"/>
            <p:cNvPicPr/>
            <p:nvPr/>
          </p:nvPicPr>
          <p:blipFill>
            <a:blip r:embed="rId42" cstate="print"/>
            <a:stretch>
              <a:fillRect/>
            </a:stretch>
          </p:blipFill>
          <p:spPr>
            <a:xfrm>
              <a:off x="12192" y="1123188"/>
              <a:ext cx="541019" cy="251459"/>
            </a:xfrm>
            <a:prstGeom prst="rect">
              <a:avLst/>
            </a:prstGeom>
          </p:spPr>
        </p:pic>
        <p:pic>
          <p:nvPicPr>
            <p:cNvPr id="54" name="object 54"/>
            <p:cNvPicPr/>
            <p:nvPr/>
          </p:nvPicPr>
          <p:blipFill>
            <a:blip r:embed="rId5" cstate="print"/>
            <a:stretch>
              <a:fillRect/>
            </a:stretch>
          </p:blipFill>
          <p:spPr>
            <a:xfrm>
              <a:off x="403860" y="1123188"/>
              <a:ext cx="333756" cy="251459"/>
            </a:xfrm>
            <a:prstGeom prst="rect">
              <a:avLst/>
            </a:prstGeom>
          </p:spPr>
        </p:pic>
        <p:pic>
          <p:nvPicPr>
            <p:cNvPr id="55" name="object 55"/>
            <p:cNvPicPr/>
            <p:nvPr/>
          </p:nvPicPr>
          <p:blipFill>
            <a:blip r:embed="rId6" cstate="print"/>
            <a:stretch>
              <a:fillRect/>
            </a:stretch>
          </p:blipFill>
          <p:spPr>
            <a:xfrm>
              <a:off x="588264" y="1123188"/>
              <a:ext cx="274319" cy="251459"/>
            </a:xfrm>
            <a:prstGeom prst="rect">
              <a:avLst/>
            </a:prstGeom>
          </p:spPr>
        </p:pic>
        <p:pic>
          <p:nvPicPr>
            <p:cNvPr id="56" name="object 56"/>
            <p:cNvPicPr/>
            <p:nvPr/>
          </p:nvPicPr>
          <p:blipFill>
            <a:blip r:embed="rId29" cstate="print"/>
            <a:stretch>
              <a:fillRect/>
            </a:stretch>
          </p:blipFill>
          <p:spPr>
            <a:xfrm>
              <a:off x="713232" y="1123188"/>
              <a:ext cx="504444" cy="251459"/>
            </a:xfrm>
            <a:prstGeom prst="rect">
              <a:avLst/>
            </a:prstGeom>
          </p:spPr>
        </p:pic>
        <p:pic>
          <p:nvPicPr>
            <p:cNvPr id="57" name="object 57"/>
            <p:cNvPicPr/>
            <p:nvPr/>
          </p:nvPicPr>
          <p:blipFill>
            <a:blip r:embed="rId24" cstate="print"/>
            <a:stretch>
              <a:fillRect/>
            </a:stretch>
          </p:blipFill>
          <p:spPr>
            <a:xfrm>
              <a:off x="1010412" y="1123188"/>
              <a:ext cx="245363" cy="251459"/>
            </a:xfrm>
            <a:prstGeom prst="rect">
              <a:avLst/>
            </a:prstGeom>
          </p:spPr>
        </p:pic>
        <p:pic>
          <p:nvPicPr>
            <p:cNvPr id="58" name="object 58"/>
            <p:cNvPicPr/>
            <p:nvPr/>
          </p:nvPicPr>
          <p:blipFill>
            <a:blip r:embed="rId43" cstate="print"/>
            <a:stretch>
              <a:fillRect/>
            </a:stretch>
          </p:blipFill>
          <p:spPr>
            <a:xfrm>
              <a:off x="1107948" y="1123188"/>
              <a:ext cx="304800" cy="251459"/>
            </a:xfrm>
            <a:prstGeom prst="rect">
              <a:avLst/>
            </a:prstGeom>
          </p:spPr>
        </p:pic>
        <p:pic>
          <p:nvPicPr>
            <p:cNvPr id="59" name="object 59"/>
            <p:cNvPicPr/>
            <p:nvPr/>
          </p:nvPicPr>
          <p:blipFill>
            <a:blip r:embed="rId41" cstate="print"/>
            <a:stretch>
              <a:fillRect/>
            </a:stretch>
          </p:blipFill>
          <p:spPr>
            <a:xfrm>
              <a:off x="1263396" y="1123188"/>
              <a:ext cx="393192" cy="251459"/>
            </a:xfrm>
            <a:prstGeom prst="rect">
              <a:avLst/>
            </a:prstGeom>
          </p:spPr>
        </p:pic>
        <p:pic>
          <p:nvPicPr>
            <p:cNvPr id="60" name="object 60"/>
            <p:cNvPicPr/>
            <p:nvPr/>
          </p:nvPicPr>
          <p:blipFill>
            <a:blip r:embed="rId29" cstate="print"/>
            <a:stretch>
              <a:fillRect/>
            </a:stretch>
          </p:blipFill>
          <p:spPr>
            <a:xfrm>
              <a:off x="1507236" y="1123188"/>
              <a:ext cx="504443" cy="251459"/>
            </a:xfrm>
            <a:prstGeom prst="rect">
              <a:avLst/>
            </a:prstGeom>
          </p:spPr>
        </p:pic>
        <p:pic>
          <p:nvPicPr>
            <p:cNvPr id="61" name="object 61"/>
            <p:cNvPicPr/>
            <p:nvPr/>
          </p:nvPicPr>
          <p:blipFill>
            <a:blip r:embed="rId44" cstate="print"/>
            <a:stretch>
              <a:fillRect/>
            </a:stretch>
          </p:blipFill>
          <p:spPr>
            <a:xfrm>
              <a:off x="1862327" y="1123188"/>
              <a:ext cx="528828" cy="251459"/>
            </a:xfrm>
            <a:prstGeom prst="rect">
              <a:avLst/>
            </a:prstGeom>
          </p:spPr>
        </p:pic>
        <p:pic>
          <p:nvPicPr>
            <p:cNvPr id="62" name="object 62"/>
            <p:cNvPicPr/>
            <p:nvPr/>
          </p:nvPicPr>
          <p:blipFill>
            <a:blip r:embed="rId45" cstate="print"/>
            <a:stretch>
              <a:fillRect/>
            </a:stretch>
          </p:blipFill>
          <p:spPr>
            <a:xfrm>
              <a:off x="2241804" y="1123188"/>
              <a:ext cx="384048" cy="251459"/>
            </a:xfrm>
            <a:prstGeom prst="rect">
              <a:avLst/>
            </a:prstGeom>
          </p:spPr>
        </p:pic>
        <p:pic>
          <p:nvPicPr>
            <p:cNvPr id="63" name="object 63"/>
            <p:cNvPicPr/>
            <p:nvPr/>
          </p:nvPicPr>
          <p:blipFill>
            <a:blip r:embed="rId41" cstate="print"/>
            <a:stretch>
              <a:fillRect/>
            </a:stretch>
          </p:blipFill>
          <p:spPr>
            <a:xfrm>
              <a:off x="2476499" y="1123188"/>
              <a:ext cx="393191" cy="251459"/>
            </a:xfrm>
            <a:prstGeom prst="rect">
              <a:avLst/>
            </a:prstGeom>
          </p:spPr>
        </p:pic>
        <p:pic>
          <p:nvPicPr>
            <p:cNvPr id="64" name="object 64"/>
            <p:cNvPicPr/>
            <p:nvPr/>
          </p:nvPicPr>
          <p:blipFill>
            <a:blip r:embed="rId46" cstate="print"/>
            <a:stretch>
              <a:fillRect/>
            </a:stretch>
          </p:blipFill>
          <p:spPr>
            <a:xfrm>
              <a:off x="2720340" y="1123188"/>
              <a:ext cx="609600" cy="251459"/>
            </a:xfrm>
            <a:prstGeom prst="rect">
              <a:avLst/>
            </a:prstGeom>
          </p:spPr>
        </p:pic>
        <p:pic>
          <p:nvPicPr>
            <p:cNvPr id="65" name="object 65"/>
            <p:cNvPicPr/>
            <p:nvPr/>
          </p:nvPicPr>
          <p:blipFill>
            <a:blip r:embed="rId47" cstate="print"/>
            <a:stretch>
              <a:fillRect/>
            </a:stretch>
          </p:blipFill>
          <p:spPr>
            <a:xfrm>
              <a:off x="3180587" y="1123188"/>
              <a:ext cx="326136" cy="251459"/>
            </a:xfrm>
            <a:prstGeom prst="rect">
              <a:avLst/>
            </a:prstGeom>
          </p:spPr>
        </p:pic>
        <p:pic>
          <p:nvPicPr>
            <p:cNvPr id="66" name="object 66"/>
            <p:cNvPicPr/>
            <p:nvPr/>
          </p:nvPicPr>
          <p:blipFill>
            <a:blip r:embed="rId48" cstate="print"/>
            <a:stretch>
              <a:fillRect/>
            </a:stretch>
          </p:blipFill>
          <p:spPr>
            <a:xfrm>
              <a:off x="3357371" y="1123188"/>
              <a:ext cx="495300" cy="251459"/>
            </a:xfrm>
            <a:prstGeom prst="rect">
              <a:avLst/>
            </a:prstGeom>
          </p:spPr>
        </p:pic>
        <p:pic>
          <p:nvPicPr>
            <p:cNvPr id="67" name="object 67"/>
            <p:cNvPicPr/>
            <p:nvPr/>
          </p:nvPicPr>
          <p:blipFill>
            <a:blip r:embed="rId49" cstate="print"/>
            <a:stretch>
              <a:fillRect/>
            </a:stretch>
          </p:blipFill>
          <p:spPr>
            <a:xfrm>
              <a:off x="3703320" y="1123188"/>
              <a:ext cx="527303" cy="251459"/>
            </a:xfrm>
            <a:prstGeom prst="rect">
              <a:avLst/>
            </a:prstGeom>
          </p:spPr>
        </p:pic>
        <p:pic>
          <p:nvPicPr>
            <p:cNvPr id="68" name="object 68"/>
            <p:cNvPicPr/>
            <p:nvPr/>
          </p:nvPicPr>
          <p:blipFill>
            <a:blip r:embed="rId50" cstate="print"/>
            <a:stretch>
              <a:fillRect/>
            </a:stretch>
          </p:blipFill>
          <p:spPr>
            <a:xfrm>
              <a:off x="12192" y="1306068"/>
              <a:ext cx="448055" cy="251459"/>
            </a:xfrm>
            <a:prstGeom prst="rect">
              <a:avLst/>
            </a:prstGeom>
          </p:spPr>
        </p:pic>
        <p:pic>
          <p:nvPicPr>
            <p:cNvPr id="69" name="object 69"/>
            <p:cNvPicPr/>
            <p:nvPr/>
          </p:nvPicPr>
          <p:blipFill>
            <a:blip r:embed="rId51" cstate="print"/>
            <a:stretch>
              <a:fillRect/>
            </a:stretch>
          </p:blipFill>
          <p:spPr>
            <a:xfrm>
              <a:off x="298704" y="1306068"/>
              <a:ext cx="646176" cy="251459"/>
            </a:xfrm>
            <a:prstGeom prst="rect">
              <a:avLst/>
            </a:prstGeom>
          </p:spPr>
        </p:pic>
        <p:pic>
          <p:nvPicPr>
            <p:cNvPr id="70" name="object 70"/>
            <p:cNvPicPr/>
            <p:nvPr/>
          </p:nvPicPr>
          <p:blipFill>
            <a:blip r:embed="rId52" cstate="print"/>
            <a:stretch>
              <a:fillRect/>
            </a:stretch>
          </p:blipFill>
          <p:spPr>
            <a:xfrm>
              <a:off x="783336" y="1306068"/>
              <a:ext cx="359663" cy="251459"/>
            </a:xfrm>
            <a:prstGeom prst="rect">
              <a:avLst/>
            </a:prstGeom>
          </p:spPr>
        </p:pic>
        <p:pic>
          <p:nvPicPr>
            <p:cNvPr id="71" name="object 71"/>
            <p:cNvPicPr/>
            <p:nvPr/>
          </p:nvPicPr>
          <p:blipFill>
            <a:blip r:embed="rId41" cstate="print"/>
            <a:stretch>
              <a:fillRect/>
            </a:stretch>
          </p:blipFill>
          <p:spPr>
            <a:xfrm>
              <a:off x="981456" y="1306068"/>
              <a:ext cx="393192" cy="251459"/>
            </a:xfrm>
            <a:prstGeom prst="rect">
              <a:avLst/>
            </a:prstGeom>
          </p:spPr>
        </p:pic>
        <p:pic>
          <p:nvPicPr>
            <p:cNvPr id="72" name="object 72"/>
            <p:cNvPicPr/>
            <p:nvPr/>
          </p:nvPicPr>
          <p:blipFill>
            <a:blip r:embed="rId53" cstate="print"/>
            <a:stretch>
              <a:fillRect/>
            </a:stretch>
          </p:blipFill>
          <p:spPr>
            <a:xfrm>
              <a:off x="1213104" y="1306068"/>
              <a:ext cx="544068" cy="251459"/>
            </a:xfrm>
            <a:prstGeom prst="rect">
              <a:avLst/>
            </a:prstGeom>
          </p:spPr>
        </p:pic>
        <p:pic>
          <p:nvPicPr>
            <p:cNvPr id="73" name="object 73"/>
            <p:cNvPicPr/>
            <p:nvPr/>
          </p:nvPicPr>
          <p:blipFill>
            <a:blip r:embed="rId41" cstate="print"/>
            <a:stretch>
              <a:fillRect/>
            </a:stretch>
          </p:blipFill>
          <p:spPr>
            <a:xfrm>
              <a:off x="1595628" y="1306068"/>
              <a:ext cx="393192" cy="251459"/>
            </a:xfrm>
            <a:prstGeom prst="rect">
              <a:avLst/>
            </a:prstGeom>
          </p:spPr>
        </p:pic>
        <p:pic>
          <p:nvPicPr>
            <p:cNvPr id="74" name="object 74"/>
            <p:cNvPicPr/>
            <p:nvPr/>
          </p:nvPicPr>
          <p:blipFill>
            <a:blip r:embed="rId29" cstate="print"/>
            <a:stretch>
              <a:fillRect/>
            </a:stretch>
          </p:blipFill>
          <p:spPr>
            <a:xfrm>
              <a:off x="1827276" y="1306068"/>
              <a:ext cx="504444" cy="251459"/>
            </a:xfrm>
            <a:prstGeom prst="rect">
              <a:avLst/>
            </a:prstGeom>
          </p:spPr>
        </p:pic>
        <p:pic>
          <p:nvPicPr>
            <p:cNvPr id="75" name="object 75"/>
            <p:cNvPicPr/>
            <p:nvPr/>
          </p:nvPicPr>
          <p:blipFill>
            <a:blip r:embed="rId54" cstate="print"/>
            <a:stretch>
              <a:fillRect/>
            </a:stretch>
          </p:blipFill>
          <p:spPr>
            <a:xfrm>
              <a:off x="2170176" y="1306068"/>
              <a:ext cx="588263" cy="251459"/>
            </a:xfrm>
            <a:prstGeom prst="rect">
              <a:avLst/>
            </a:prstGeom>
          </p:spPr>
        </p:pic>
        <p:pic>
          <p:nvPicPr>
            <p:cNvPr id="76" name="object 76"/>
            <p:cNvPicPr/>
            <p:nvPr/>
          </p:nvPicPr>
          <p:blipFill>
            <a:blip r:embed="rId55" cstate="print"/>
            <a:stretch>
              <a:fillRect/>
            </a:stretch>
          </p:blipFill>
          <p:spPr>
            <a:xfrm>
              <a:off x="2596896" y="1306068"/>
              <a:ext cx="350520" cy="251459"/>
            </a:xfrm>
            <a:prstGeom prst="rect">
              <a:avLst/>
            </a:prstGeom>
          </p:spPr>
        </p:pic>
        <p:pic>
          <p:nvPicPr>
            <p:cNvPr id="77" name="object 77"/>
            <p:cNvPicPr/>
            <p:nvPr/>
          </p:nvPicPr>
          <p:blipFill>
            <a:blip r:embed="rId56" cstate="print"/>
            <a:stretch>
              <a:fillRect/>
            </a:stretch>
          </p:blipFill>
          <p:spPr>
            <a:xfrm>
              <a:off x="2785871" y="1306068"/>
              <a:ext cx="435863" cy="251459"/>
            </a:xfrm>
            <a:prstGeom prst="rect">
              <a:avLst/>
            </a:prstGeom>
          </p:spPr>
        </p:pic>
        <p:pic>
          <p:nvPicPr>
            <p:cNvPr id="78" name="object 78"/>
            <p:cNvPicPr/>
            <p:nvPr/>
          </p:nvPicPr>
          <p:blipFill>
            <a:blip r:embed="rId45" cstate="print"/>
            <a:stretch>
              <a:fillRect/>
            </a:stretch>
          </p:blipFill>
          <p:spPr>
            <a:xfrm>
              <a:off x="3061715" y="1306068"/>
              <a:ext cx="384048" cy="251459"/>
            </a:xfrm>
            <a:prstGeom prst="rect">
              <a:avLst/>
            </a:prstGeom>
          </p:spPr>
        </p:pic>
        <p:pic>
          <p:nvPicPr>
            <p:cNvPr id="79" name="object 79"/>
            <p:cNvPicPr/>
            <p:nvPr/>
          </p:nvPicPr>
          <p:blipFill>
            <a:blip r:embed="rId6" cstate="print"/>
            <a:stretch>
              <a:fillRect/>
            </a:stretch>
          </p:blipFill>
          <p:spPr>
            <a:xfrm>
              <a:off x="3284220" y="1306068"/>
              <a:ext cx="274320" cy="251459"/>
            </a:xfrm>
            <a:prstGeom prst="rect">
              <a:avLst/>
            </a:prstGeom>
          </p:spPr>
        </p:pic>
        <p:pic>
          <p:nvPicPr>
            <p:cNvPr id="80" name="object 80"/>
            <p:cNvPicPr/>
            <p:nvPr/>
          </p:nvPicPr>
          <p:blipFill>
            <a:blip r:embed="rId57" cstate="print"/>
            <a:stretch>
              <a:fillRect/>
            </a:stretch>
          </p:blipFill>
          <p:spPr>
            <a:xfrm>
              <a:off x="3396995" y="1306068"/>
              <a:ext cx="478536" cy="251459"/>
            </a:xfrm>
            <a:prstGeom prst="rect">
              <a:avLst/>
            </a:prstGeom>
          </p:spPr>
        </p:pic>
        <p:pic>
          <p:nvPicPr>
            <p:cNvPr id="81" name="object 81"/>
            <p:cNvPicPr/>
            <p:nvPr/>
          </p:nvPicPr>
          <p:blipFill>
            <a:blip r:embed="rId58" cstate="print"/>
            <a:stretch>
              <a:fillRect/>
            </a:stretch>
          </p:blipFill>
          <p:spPr>
            <a:xfrm>
              <a:off x="3713988" y="1306068"/>
              <a:ext cx="478536" cy="251459"/>
            </a:xfrm>
            <a:prstGeom prst="rect">
              <a:avLst/>
            </a:prstGeom>
          </p:spPr>
        </p:pic>
        <p:pic>
          <p:nvPicPr>
            <p:cNvPr id="82" name="object 82"/>
            <p:cNvPicPr/>
            <p:nvPr/>
          </p:nvPicPr>
          <p:blipFill>
            <a:blip r:embed="rId24" cstate="print"/>
            <a:stretch>
              <a:fillRect/>
            </a:stretch>
          </p:blipFill>
          <p:spPr>
            <a:xfrm>
              <a:off x="3985259" y="1306068"/>
              <a:ext cx="245363" cy="251459"/>
            </a:xfrm>
            <a:prstGeom prst="rect">
              <a:avLst/>
            </a:prstGeom>
          </p:spPr>
        </p:pic>
        <p:pic>
          <p:nvPicPr>
            <p:cNvPr id="83" name="object 83"/>
            <p:cNvPicPr/>
            <p:nvPr/>
          </p:nvPicPr>
          <p:blipFill>
            <a:blip r:embed="rId59" cstate="print"/>
            <a:stretch>
              <a:fillRect/>
            </a:stretch>
          </p:blipFill>
          <p:spPr>
            <a:xfrm>
              <a:off x="12192" y="1488948"/>
              <a:ext cx="431291" cy="251459"/>
            </a:xfrm>
            <a:prstGeom prst="rect">
              <a:avLst/>
            </a:prstGeom>
          </p:spPr>
        </p:pic>
        <p:pic>
          <p:nvPicPr>
            <p:cNvPr id="84" name="object 84"/>
            <p:cNvPicPr/>
            <p:nvPr/>
          </p:nvPicPr>
          <p:blipFill>
            <a:blip r:embed="rId60" cstate="print"/>
            <a:stretch>
              <a:fillRect/>
            </a:stretch>
          </p:blipFill>
          <p:spPr>
            <a:xfrm>
              <a:off x="277368" y="1488948"/>
              <a:ext cx="699516" cy="251459"/>
            </a:xfrm>
            <a:prstGeom prst="rect">
              <a:avLst/>
            </a:prstGeom>
          </p:spPr>
        </p:pic>
        <p:pic>
          <p:nvPicPr>
            <p:cNvPr id="85" name="object 85"/>
            <p:cNvPicPr/>
            <p:nvPr/>
          </p:nvPicPr>
          <p:blipFill>
            <a:blip r:embed="rId30" cstate="print"/>
            <a:stretch>
              <a:fillRect/>
            </a:stretch>
          </p:blipFill>
          <p:spPr>
            <a:xfrm>
              <a:off x="809244" y="1488948"/>
              <a:ext cx="309372" cy="251459"/>
            </a:xfrm>
            <a:prstGeom prst="rect">
              <a:avLst/>
            </a:prstGeom>
          </p:spPr>
        </p:pic>
        <p:pic>
          <p:nvPicPr>
            <p:cNvPr id="86" name="object 86"/>
            <p:cNvPicPr/>
            <p:nvPr/>
          </p:nvPicPr>
          <p:blipFill>
            <a:blip r:embed="rId6" cstate="print"/>
            <a:stretch>
              <a:fillRect/>
            </a:stretch>
          </p:blipFill>
          <p:spPr>
            <a:xfrm>
              <a:off x="952500" y="1488948"/>
              <a:ext cx="274319" cy="251459"/>
            </a:xfrm>
            <a:prstGeom prst="rect">
              <a:avLst/>
            </a:prstGeom>
          </p:spPr>
        </p:pic>
        <p:pic>
          <p:nvPicPr>
            <p:cNvPr id="87" name="object 87"/>
            <p:cNvPicPr/>
            <p:nvPr/>
          </p:nvPicPr>
          <p:blipFill>
            <a:blip r:embed="rId7" cstate="print"/>
            <a:stretch>
              <a:fillRect/>
            </a:stretch>
          </p:blipFill>
          <p:spPr>
            <a:xfrm>
              <a:off x="1060704" y="1488948"/>
              <a:ext cx="569976" cy="251459"/>
            </a:xfrm>
            <a:prstGeom prst="rect">
              <a:avLst/>
            </a:prstGeom>
          </p:spPr>
        </p:pic>
        <p:pic>
          <p:nvPicPr>
            <p:cNvPr id="88" name="object 88"/>
            <p:cNvPicPr/>
            <p:nvPr/>
          </p:nvPicPr>
          <p:blipFill>
            <a:blip r:embed="rId24" cstate="print"/>
            <a:stretch>
              <a:fillRect/>
            </a:stretch>
          </p:blipFill>
          <p:spPr>
            <a:xfrm>
              <a:off x="1423416" y="1488948"/>
              <a:ext cx="245363" cy="251459"/>
            </a:xfrm>
            <a:prstGeom prst="rect">
              <a:avLst/>
            </a:prstGeom>
          </p:spPr>
        </p:pic>
        <p:pic>
          <p:nvPicPr>
            <p:cNvPr id="89" name="object 89"/>
            <p:cNvPicPr/>
            <p:nvPr/>
          </p:nvPicPr>
          <p:blipFill>
            <a:blip r:embed="rId35" cstate="print"/>
            <a:stretch>
              <a:fillRect/>
            </a:stretch>
          </p:blipFill>
          <p:spPr>
            <a:xfrm>
              <a:off x="1502664" y="1488948"/>
              <a:ext cx="443483" cy="251459"/>
            </a:xfrm>
            <a:prstGeom prst="rect">
              <a:avLst/>
            </a:prstGeom>
          </p:spPr>
        </p:pic>
        <p:pic>
          <p:nvPicPr>
            <p:cNvPr id="90" name="object 90"/>
            <p:cNvPicPr/>
            <p:nvPr/>
          </p:nvPicPr>
          <p:blipFill>
            <a:blip r:embed="rId29" cstate="print"/>
            <a:stretch>
              <a:fillRect/>
            </a:stretch>
          </p:blipFill>
          <p:spPr>
            <a:xfrm>
              <a:off x="1780032" y="1488948"/>
              <a:ext cx="504443" cy="251459"/>
            </a:xfrm>
            <a:prstGeom prst="rect">
              <a:avLst/>
            </a:prstGeom>
          </p:spPr>
        </p:pic>
        <p:pic>
          <p:nvPicPr>
            <p:cNvPr id="91" name="object 91"/>
            <p:cNvPicPr/>
            <p:nvPr/>
          </p:nvPicPr>
          <p:blipFill>
            <a:blip r:embed="rId61" cstate="print"/>
            <a:stretch>
              <a:fillRect/>
            </a:stretch>
          </p:blipFill>
          <p:spPr>
            <a:xfrm>
              <a:off x="2118359" y="1488948"/>
              <a:ext cx="627888" cy="251459"/>
            </a:xfrm>
            <a:prstGeom prst="rect">
              <a:avLst/>
            </a:prstGeom>
          </p:spPr>
        </p:pic>
        <p:pic>
          <p:nvPicPr>
            <p:cNvPr id="92" name="object 92"/>
            <p:cNvPicPr/>
            <p:nvPr/>
          </p:nvPicPr>
          <p:blipFill>
            <a:blip r:embed="rId62" cstate="print"/>
            <a:stretch>
              <a:fillRect/>
            </a:stretch>
          </p:blipFill>
          <p:spPr>
            <a:xfrm>
              <a:off x="2580132" y="1488948"/>
              <a:ext cx="333756" cy="251459"/>
            </a:xfrm>
            <a:prstGeom prst="rect">
              <a:avLst/>
            </a:prstGeom>
          </p:spPr>
        </p:pic>
        <p:pic>
          <p:nvPicPr>
            <p:cNvPr id="93" name="object 93"/>
            <p:cNvPicPr/>
            <p:nvPr/>
          </p:nvPicPr>
          <p:blipFill>
            <a:blip r:embed="rId63" cstate="print"/>
            <a:stretch>
              <a:fillRect/>
            </a:stretch>
          </p:blipFill>
          <p:spPr>
            <a:xfrm>
              <a:off x="2747771" y="1488948"/>
              <a:ext cx="544068" cy="251459"/>
            </a:xfrm>
            <a:prstGeom prst="rect">
              <a:avLst/>
            </a:prstGeom>
          </p:spPr>
        </p:pic>
        <p:pic>
          <p:nvPicPr>
            <p:cNvPr id="94" name="object 94"/>
            <p:cNvPicPr/>
            <p:nvPr/>
          </p:nvPicPr>
          <p:blipFill>
            <a:blip r:embed="rId64" cstate="print"/>
            <a:stretch>
              <a:fillRect/>
            </a:stretch>
          </p:blipFill>
          <p:spPr>
            <a:xfrm>
              <a:off x="3127248" y="1488948"/>
              <a:ext cx="638555" cy="251459"/>
            </a:xfrm>
            <a:prstGeom prst="rect">
              <a:avLst/>
            </a:prstGeom>
          </p:spPr>
        </p:pic>
        <p:pic>
          <p:nvPicPr>
            <p:cNvPr id="95" name="object 95"/>
            <p:cNvPicPr/>
            <p:nvPr/>
          </p:nvPicPr>
          <p:blipFill>
            <a:blip r:embed="rId65" cstate="print"/>
            <a:stretch>
              <a:fillRect/>
            </a:stretch>
          </p:blipFill>
          <p:spPr>
            <a:xfrm>
              <a:off x="3599688" y="1488948"/>
              <a:ext cx="335279" cy="251459"/>
            </a:xfrm>
            <a:prstGeom prst="rect">
              <a:avLst/>
            </a:prstGeom>
          </p:spPr>
        </p:pic>
        <p:pic>
          <p:nvPicPr>
            <p:cNvPr id="96" name="object 96"/>
            <p:cNvPicPr/>
            <p:nvPr/>
          </p:nvPicPr>
          <p:blipFill>
            <a:blip r:embed="rId66" cstate="print"/>
            <a:stretch>
              <a:fillRect/>
            </a:stretch>
          </p:blipFill>
          <p:spPr>
            <a:xfrm>
              <a:off x="88392" y="1488948"/>
              <a:ext cx="4142231" cy="268224"/>
            </a:xfrm>
            <a:prstGeom prst="rect">
              <a:avLst/>
            </a:prstGeom>
          </p:spPr>
        </p:pic>
        <p:pic>
          <p:nvPicPr>
            <p:cNvPr id="97" name="object 97"/>
            <p:cNvPicPr/>
            <p:nvPr/>
          </p:nvPicPr>
          <p:blipFill>
            <a:blip r:embed="rId67" cstate="print"/>
            <a:stretch>
              <a:fillRect/>
            </a:stretch>
          </p:blipFill>
          <p:spPr>
            <a:xfrm>
              <a:off x="12192" y="1671828"/>
              <a:ext cx="321563" cy="251459"/>
            </a:xfrm>
            <a:prstGeom prst="rect">
              <a:avLst/>
            </a:prstGeom>
          </p:spPr>
        </p:pic>
        <p:pic>
          <p:nvPicPr>
            <p:cNvPr id="98" name="object 98"/>
            <p:cNvPicPr/>
            <p:nvPr/>
          </p:nvPicPr>
          <p:blipFill>
            <a:blip r:embed="rId41" cstate="print"/>
            <a:stretch>
              <a:fillRect/>
            </a:stretch>
          </p:blipFill>
          <p:spPr>
            <a:xfrm>
              <a:off x="176784" y="1671828"/>
              <a:ext cx="393192" cy="251459"/>
            </a:xfrm>
            <a:prstGeom prst="rect">
              <a:avLst/>
            </a:prstGeom>
          </p:spPr>
        </p:pic>
        <p:pic>
          <p:nvPicPr>
            <p:cNvPr id="99" name="object 99"/>
            <p:cNvPicPr/>
            <p:nvPr/>
          </p:nvPicPr>
          <p:blipFill>
            <a:blip r:embed="rId68" cstate="print"/>
            <a:stretch>
              <a:fillRect/>
            </a:stretch>
          </p:blipFill>
          <p:spPr>
            <a:xfrm>
              <a:off x="413004" y="1671828"/>
              <a:ext cx="571500" cy="251459"/>
            </a:xfrm>
            <a:prstGeom prst="rect">
              <a:avLst/>
            </a:prstGeom>
          </p:spPr>
        </p:pic>
        <p:pic>
          <p:nvPicPr>
            <p:cNvPr id="100" name="object 100"/>
            <p:cNvPicPr/>
            <p:nvPr/>
          </p:nvPicPr>
          <p:blipFill>
            <a:blip r:embed="rId69" cstate="print"/>
            <a:stretch>
              <a:fillRect/>
            </a:stretch>
          </p:blipFill>
          <p:spPr>
            <a:xfrm>
              <a:off x="827532" y="1671828"/>
              <a:ext cx="419100" cy="251459"/>
            </a:xfrm>
            <a:prstGeom prst="rect">
              <a:avLst/>
            </a:prstGeom>
          </p:spPr>
        </p:pic>
        <p:pic>
          <p:nvPicPr>
            <p:cNvPr id="101" name="object 101"/>
            <p:cNvPicPr/>
            <p:nvPr/>
          </p:nvPicPr>
          <p:blipFill>
            <a:blip r:embed="rId70" cstate="print"/>
            <a:stretch>
              <a:fillRect/>
            </a:stretch>
          </p:blipFill>
          <p:spPr>
            <a:xfrm>
              <a:off x="1089659" y="1671828"/>
              <a:ext cx="478536" cy="251459"/>
            </a:xfrm>
            <a:prstGeom prst="rect">
              <a:avLst/>
            </a:prstGeom>
          </p:spPr>
        </p:pic>
        <p:pic>
          <p:nvPicPr>
            <p:cNvPr id="102" name="object 102"/>
            <p:cNvPicPr/>
            <p:nvPr/>
          </p:nvPicPr>
          <p:blipFill>
            <a:blip r:embed="rId71" cstate="print"/>
            <a:stretch>
              <a:fillRect/>
            </a:stretch>
          </p:blipFill>
          <p:spPr>
            <a:xfrm>
              <a:off x="1411224" y="1671828"/>
              <a:ext cx="428244" cy="251459"/>
            </a:xfrm>
            <a:prstGeom prst="rect">
              <a:avLst/>
            </a:prstGeom>
          </p:spPr>
        </p:pic>
        <p:pic>
          <p:nvPicPr>
            <p:cNvPr id="103" name="object 103"/>
            <p:cNvPicPr/>
            <p:nvPr/>
          </p:nvPicPr>
          <p:blipFill>
            <a:blip r:embed="rId72" cstate="print"/>
            <a:stretch>
              <a:fillRect/>
            </a:stretch>
          </p:blipFill>
          <p:spPr>
            <a:xfrm>
              <a:off x="1682496" y="1671828"/>
              <a:ext cx="545591" cy="251459"/>
            </a:xfrm>
            <a:prstGeom prst="rect">
              <a:avLst/>
            </a:prstGeom>
          </p:spPr>
        </p:pic>
        <p:pic>
          <p:nvPicPr>
            <p:cNvPr id="104" name="object 104"/>
            <p:cNvPicPr/>
            <p:nvPr/>
          </p:nvPicPr>
          <p:blipFill>
            <a:blip r:embed="rId73" cstate="print"/>
            <a:stretch>
              <a:fillRect/>
            </a:stretch>
          </p:blipFill>
          <p:spPr>
            <a:xfrm>
              <a:off x="2071115" y="1671828"/>
              <a:ext cx="512063" cy="251459"/>
            </a:xfrm>
            <a:prstGeom prst="rect">
              <a:avLst/>
            </a:prstGeom>
          </p:spPr>
        </p:pic>
        <p:pic>
          <p:nvPicPr>
            <p:cNvPr id="105" name="object 105"/>
            <p:cNvPicPr/>
            <p:nvPr/>
          </p:nvPicPr>
          <p:blipFill>
            <a:blip r:embed="rId47" cstate="print"/>
            <a:stretch>
              <a:fillRect/>
            </a:stretch>
          </p:blipFill>
          <p:spPr>
            <a:xfrm>
              <a:off x="2426208" y="1671828"/>
              <a:ext cx="326136" cy="251459"/>
            </a:xfrm>
            <a:prstGeom prst="rect">
              <a:avLst/>
            </a:prstGeom>
          </p:spPr>
        </p:pic>
        <p:pic>
          <p:nvPicPr>
            <p:cNvPr id="106" name="object 106"/>
            <p:cNvPicPr/>
            <p:nvPr/>
          </p:nvPicPr>
          <p:blipFill>
            <a:blip r:embed="rId41" cstate="print"/>
            <a:stretch>
              <a:fillRect/>
            </a:stretch>
          </p:blipFill>
          <p:spPr>
            <a:xfrm>
              <a:off x="2595371" y="1671828"/>
              <a:ext cx="393191" cy="251459"/>
            </a:xfrm>
            <a:prstGeom prst="rect">
              <a:avLst/>
            </a:prstGeom>
          </p:spPr>
        </p:pic>
        <p:pic>
          <p:nvPicPr>
            <p:cNvPr id="107" name="object 107"/>
            <p:cNvPicPr/>
            <p:nvPr/>
          </p:nvPicPr>
          <p:blipFill>
            <a:blip r:embed="rId74" cstate="print"/>
            <a:stretch>
              <a:fillRect/>
            </a:stretch>
          </p:blipFill>
          <p:spPr>
            <a:xfrm>
              <a:off x="2831592" y="1671828"/>
              <a:ext cx="573024" cy="251459"/>
            </a:xfrm>
            <a:prstGeom prst="rect">
              <a:avLst/>
            </a:prstGeom>
          </p:spPr>
        </p:pic>
        <p:pic>
          <p:nvPicPr>
            <p:cNvPr id="108" name="object 108"/>
            <p:cNvPicPr/>
            <p:nvPr/>
          </p:nvPicPr>
          <p:blipFill>
            <a:blip r:embed="rId24" cstate="print"/>
            <a:stretch>
              <a:fillRect/>
            </a:stretch>
          </p:blipFill>
          <p:spPr>
            <a:xfrm>
              <a:off x="3197352" y="1671828"/>
              <a:ext cx="245363" cy="251459"/>
            </a:xfrm>
            <a:prstGeom prst="rect">
              <a:avLst/>
            </a:prstGeom>
          </p:spPr>
        </p:pic>
        <p:pic>
          <p:nvPicPr>
            <p:cNvPr id="109" name="object 109"/>
            <p:cNvPicPr/>
            <p:nvPr/>
          </p:nvPicPr>
          <p:blipFill>
            <a:blip r:embed="rId35" cstate="print"/>
            <a:stretch>
              <a:fillRect/>
            </a:stretch>
          </p:blipFill>
          <p:spPr>
            <a:xfrm>
              <a:off x="3285744" y="1671828"/>
              <a:ext cx="443484" cy="251459"/>
            </a:xfrm>
            <a:prstGeom prst="rect">
              <a:avLst/>
            </a:prstGeom>
          </p:spPr>
        </p:pic>
        <p:pic>
          <p:nvPicPr>
            <p:cNvPr id="110" name="object 110"/>
            <p:cNvPicPr/>
            <p:nvPr/>
          </p:nvPicPr>
          <p:blipFill>
            <a:blip r:embed="rId29" cstate="print"/>
            <a:stretch>
              <a:fillRect/>
            </a:stretch>
          </p:blipFill>
          <p:spPr>
            <a:xfrm>
              <a:off x="3572256" y="1671828"/>
              <a:ext cx="504443" cy="251459"/>
            </a:xfrm>
            <a:prstGeom prst="rect">
              <a:avLst/>
            </a:prstGeom>
          </p:spPr>
        </p:pic>
        <p:pic>
          <p:nvPicPr>
            <p:cNvPr id="111" name="object 111"/>
            <p:cNvPicPr/>
            <p:nvPr/>
          </p:nvPicPr>
          <p:blipFill>
            <a:blip r:embed="rId75" cstate="print"/>
            <a:stretch>
              <a:fillRect/>
            </a:stretch>
          </p:blipFill>
          <p:spPr>
            <a:xfrm>
              <a:off x="88392" y="1671828"/>
              <a:ext cx="4142232" cy="268224"/>
            </a:xfrm>
            <a:prstGeom prst="rect">
              <a:avLst/>
            </a:prstGeom>
          </p:spPr>
        </p:pic>
        <p:pic>
          <p:nvPicPr>
            <p:cNvPr id="112" name="object 112"/>
            <p:cNvPicPr/>
            <p:nvPr/>
          </p:nvPicPr>
          <p:blipFill>
            <a:blip r:embed="rId76" cstate="print"/>
            <a:stretch>
              <a:fillRect/>
            </a:stretch>
          </p:blipFill>
          <p:spPr>
            <a:xfrm>
              <a:off x="12192" y="1854708"/>
              <a:ext cx="457199" cy="251459"/>
            </a:xfrm>
            <a:prstGeom prst="rect">
              <a:avLst/>
            </a:prstGeom>
          </p:spPr>
        </p:pic>
        <p:pic>
          <p:nvPicPr>
            <p:cNvPr id="113" name="object 113"/>
            <p:cNvPicPr/>
            <p:nvPr/>
          </p:nvPicPr>
          <p:blipFill>
            <a:blip r:embed="rId77" cstate="print"/>
            <a:stretch>
              <a:fillRect/>
            </a:stretch>
          </p:blipFill>
          <p:spPr>
            <a:xfrm>
              <a:off x="315468" y="1854708"/>
              <a:ext cx="441959" cy="251459"/>
            </a:xfrm>
            <a:prstGeom prst="rect">
              <a:avLst/>
            </a:prstGeom>
          </p:spPr>
        </p:pic>
        <p:pic>
          <p:nvPicPr>
            <p:cNvPr id="114" name="object 114"/>
            <p:cNvPicPr/>
            <p:nvPr/>
          </p:nvPicPr>
          <p:blipFill>
            <a:blip r:embed="rId47" cstate="print"/>
            <a:stretch>
              <a:fillRect/>
            </a:stretch>
          </p:blipFill>
          <p:spPr>
            <a:xfrm>
              <a:off x="603504" y="1854708"/>
              <a:ext cx="326136" cy="251459"/>
            </a:xfrm>
            <a:prstGeom prst="rect">
              <a:avLst/>
            </a:prstGeom>
          </p:spPr>
        </p:pic>
        <p:pic>
          <p:nvPicPr>
            <p:cNvPr id="115" name="object 115"/>
            <p:cNvPicPr/>
            <p:nvPr/>
          </p:nvPicPr>
          <p:blipFill>
            <a:blip r:embed="rId78" cstate="print"/>
            <a:stretch>
              <a:fillRect/>
            </a:stretch>
          </p:blipFill>
          <p:spPr>
            <a:xfrm>
              <a:off x="775716" y="1854708"/>
              <a:ext cx="359663" cy="251459"/>
            </a:xfrm>
            <a:prstGeom prst="rect">
              <a:avLst/>
            </a:prstGeom>
          </p:spPr>
        </p:pic>
        <p:pic>
          <p:nvPicPr>
            <p:cNvPr id="116" name="object 116"/>
            <p:cNvPicPr/>
            <p:nvPr/>
          </p:nvPicPr>
          <p:blipFill>
            <a:blip r:embed="rId79" cstate="print"/>
            <a:stretch>
              <a:fillRect/>
            </a:stretch>
          </p:blipFill>
          <p:spPr>
            <a:xfrm>
              <a:off x="981456" y="1854708"/>
              <a:ext cx="519684" cy="251459"/>
            </a:xfrm>
            <a:prstGeom prst="rect">
              <a:avLst/>
            </a:prstGeom>
          </p:spPr>
        </p:pic>
        <p:pic>
          <p:nvPicPr>
            <p:cNvPr id="117" name="object 117"/>
            <p:cNvPicPr/>
            <p:nvPr/>
          </p:nvPicPr>
          <p:blipFill>
            <a:blip r:embed="rId80" cstate="print"/>
            <a:stretch>
              <a:fillRect/>
            </a:stretch>
          </p:blipFill>
          <p:spPr>
            <a:xfrm>
              <a:off x="88392" y="1854708"/>
              <a:ext cx="1720595" cy="268224"/>
            </a:xfrm>
            <a:prstGeom prst="rect">
              <a:avLst/>
            </a:prstGeom>
          </p:spPr>
        </p:pic>
        <p:pic>
          <p:nvPicPr>
            <p:cNvPr id="118" name="object 118"/>
            <p:cNvPicPr/>
            <p:nvPr/>
          </p:nvPicPr>
          <p:blipFill>
            <a:blip r:embed="rId24" cstate="print"/>
            <a:stretch>
              <a:fillRect/>
            </a:stretch>
          </p:blipFill>
          <p:spPr>
            <a:xfrm>
              <a:off x="1601724" y="1854708"/>
              <a:ext cx="245363" cy="251459"/>
            </a:xfrm>
            <a:prstGeom prst="rect">
              <a:avLst/>
            </a:prstGeom>
          </p:spPr>
        </p:pic>
        <p:pic>
          <p:nvPicPr>
            <p:cNvPr id="119" name="object 119"/>
            <p:cNvPicPr/>
            <p:nvPr/>
          </p:nvPicPr>
          <p:blipFill>
            <a:blip r:embed="rId35" cstate="print"/>
            <a:stretch>
              <a:fillRect/>
            </a:stretch>
          </p:blipFill>
          <p:spPr>
            <a:xfrm>
              <a:off x="1693164" y="1854708"/>
              <a:ext cx="443483" cy="251459"/>
            </a:xfrm>
            <a:prstGeom prst="rect">
              <a:avLst/>
            </a:prstGeom>
          </p:spPr>
        </p:pic>
        <p:pic>
          <p:nvPicPr>
            <p:cNvPr id="120" name="object 120"/>
            <p:cNvPicPr/>
            <p:nvPr/>
          </p:nvPicPr>
          <p:blipFill>
            <a:blip r:embed="rId64" cstate="print"/>
            <a:stretch>
              <a:fillRect/>
            </a:stretch>
          </p:blipFill>
          <p:spPr>
            <a:xfrm>
              <a:off x="1982724" y="1854708"/>
              <a:ext cx="638555" cy="251459"/>
            </a:xfrm>
            <a:prstGeom prst="rect">
              <a:avLst/>
            </a:prstGeom>
          </p:spPr>
        </p:pic>
        <p:pic>
          <p:nvPicPr>
            <p:cNvPr id="121" name="object 121"/>
            <p:cNvPicPr/>
            <p:nvPr/>
          </p:nvPicPr>
          <p:blipFill>
            <a:blip r:embed="rId81" cstate="print"/>
            <a:stretch>
              <a:fillRect/>
            </a:stretch>
          </p:blipFill>
          <p:spPr>
            <a:xfrm>
              <a:off x="2467356" y="1854708"/>
              <a:ext cx="391667" cy="251459"/>
            </a:xfrm>
            <a:prstGeom prst="rect">
              <a:avLst/>
            </a:prstGeom>
          </p:spPr>
        </p:pic>
        <p:pic>
          <p:nvPicPr>
            <p:cNvPr id="122" name="object 122"/>
            <p:cNvPicPr/>
            <p:nvPr/>
          </p:nvPicPr>
          <p:blipFill>
            <a:blip r:embed="rId82" cstate="print"/>
            <a:stretch>
              <a:fillRect/>
            </a:stretch>
          </p:blipFill>
          <p:spPr>
            <a:xfrm>
              <a:off x="2705099" y="1854708"/>
              <a:ext cx="790955" cy="251459"/>
            </a:xfrm>
            <a:prstGeom prst="rect">
              <a:avLst/>
            </a:prstGeom>
          </p:spPr>
        </p:pic>
        <p:pic>
          <p:nvPicPr>
            <p:cNvPr id="123" name="object 123"/>
            <p:cNvPicPr/>
            <p:nvPr/>
          </p:nvPicPr>
          <p:blipFill>
            <a:blip r:embed="rId83" cstate="print"/>
            <a:stretch>
              <a:fillRect/>
            </a:stretch>
          </p:blipFill>
          <p:spPr>
            <a:xfrm>
              <a:off x="3342132" y="1854708"/>
              <a:ext cx="612648" cy="251459"/>
            </a:xfrm>
            <a:prstGeom prst="rect">
              <a:avLst/>
            </a:prstGeom>
          </p:spPr>
        </p:pic>
        <p:pic>
          <p:nvPicPr>
            <p:cNvPr id="124" name="object 124"/>
            <p:cNvPicPr/>
            <p:nvPr/>
          </p:nvPicPr>
          <p:blipFill>
            <a:blip r:embed="rId84" cstate="print"/>
            <a:stretch>
              <a:fillRect/>
            </a:stretch>
          </p:blipFill>
          <p:spPr>
            <a:xfrm>
              <a:off x="3800856" y="1854708"/>
              <a:ext cx="429767" cy="251459"/>
            </a:xfrm>
            <a:prstGeom prst="rect">
              <a:avLst/>
            </a:prstGeom>
          </p:spPr>
        </p:pic>
        <p:pic>
          <p:nvPicPr>
            <p:cNvPr id="125" name="object 125"/>
            <p:cNvPicPr/>
            <p:nvPr/>
          </p:nvPicPr>
          <p:blipFill>
            <a:blip r:embed="rId85" cstate="print"/>
            <a:stretch>
              <a:fillRect/>
            </a:stretch>
          </p:blipFill>
          <p:spPr>
            <a:xfrm>
              <a:off x="12192" y="2037588"/>
              <a:ext cx="626364" cy="251459"/>
            </a:xfrm>
            <a:prstGeom prst="rect">
              <a:avLst/>
            </a:prstGeom>
          </p:spPr>
        </p:pic>
        <p:pic>
          <p:nvPicPr>
            <p:cNvPr id="126" name="object 126"/>
            <p:cNvPicPr/>
            <p:nvPr/>
          </p:nvPicPr>
          <p:blipFill>
            <a:blip r:embed="rId86" cstate="print"/>
            <a:stretch>
              <a:fillRect/>
            </a:stretch>
          </p:blipFill>
          <p:spPr>
            <a:xfrm>
              <a:off x="527304" y="2037588"/>
              <a:ext cx="356616" cy="251459"/>
            </a:xfrm>
            <a:prstGeom prst="rect">
              <a:avLst/>
            </a:prstGeom>
          </p:spPr>
        </p:pic>
        <p:pic>
          <p:nvPicPr>
            <p:cNvPr id="127" name="object 127"/>
            <p:cNvPicPr/>
            <p:nvPr/>
          </p:nvPicPr>
          <p:blipFill>
            <a:blip r:embed="rId41" cstate="print"/>
            <a:stretch>
              <a:fillRect/>
            </a:stretch>
          </p:blipFill>
          <p:spPr>
            <a:xfrm>
              <a:off x="772668" y="2037588"/>
              <a:ext cx="393192" cy="251459"/>
            </a:xfrm>
            <a:prstGeom prst="rect">
              <a:avLst/>
            </a:prstGeom>
          </p:spPr>
        </p:pic>
        <p:pic>
          <p:nvPicPr>
            <p:cNvPr id="128" name="object 128"/>
            <p:cNvPicPr/>
            <p:nvPr/>
          </p:nvPicPr>
          <p:blipFill>
            <a:blip r:embed="rId87" cstate="print"/>
            <a:stretch>
              <a:fillRect/>
            </a:stretch>
          </p:blipFill>
          <p:spPr>
            <a:xfrm>
              <a:off x="1054608" y="2037588"/>
              <a:ext cx="605027" cy="251459"/>
            </a:xfrm>
            <a:prstGeom prst="rect">
              <a:avLst/>
            </a:prstGeom>
          </p:spPr>
        </p:pic>
        <p:pic>
          <p:nvPicPr>
            <p:cNvPr id="129" name="object 129"/>
            <p:cNvPicPr/>
            <p:nvPr/>
          </p:nvPicPr>
          <p:blipFill>
            <a:blip r:embed="rId34" cstate="print"/>
            <a:stretch>
              <a:fillRect/>
            </a:stretch>
          </p:blipFill>
          <p:spPr>
            <a:xfrm>
              <a:off x="1452372" y="2037588"/>
              <a:ext cx="246887" cy="251459"/>
            </a:xfrm>
            <a:prstGeom prst="rect">
              <a:avLst/>
            </a:prstGeom>
          </p:spPr>
        </p:pic>
        <p:pic>
          <p:nvPicPr>
            <p:cNvPr id="130" name="object 130"/>
            <p:cNvPicPr/>
            <p:nvPr/>
          </p:nvPicPr>
          <p:blipFill>
            <a:blip r:embed="rId35" cstate="print"/>
            <a:stretch>
              <a:fillRect/>
            </a:stretch>
          </p:blipFill>
          <p:spPr>
            <a:xfrm>
              <a:off x="1588008" y="2037588"/>
              <a:ext cx="443484" cy="251459"/>
            </a:xfrm>
            <a:prstGeom prst="rect">
              <a:avLst/>
            </a:prstGeom>
          </p:spPr>
        </p:pic>
        <p:pic>
          <p:nvPicPr>
            <p:cNvPr id="131" name="object 131"/>
            <p:cNvPicPr/>
            <p:nvPr/>
          </p:nvPicPr>
          <p:blipFill>
            <a:blip r:embed="rId88" cstate="print"/>
            <a:stretch>
              <a:fillRect/>
            </a:stretch>
          </p:blipFill>
          <p:spPr>
            <a:xfrm>
              <a:off x="1920240" y="2037588"/>
              <a:ext cx="569976" cy="251459"/>
            </a:xfrm>
            <a:prstGeom prst="rect">
              <a:avLst/>
            </a:prstGeom>
          </p:spPr>
        </p:pic>
        <p:pic>
          <p:nvPicPr>
            <p:cNvPr id="132" name="object 132"/>
            <p:cNvPicPr/>
            <p:nvPr/>
          </p:nvPicPr>
          <p:blipFill>
            <a:blip r:embed="rId89" cstate="print"/>
            <a:stretch>
              <a:fillRect/>
            </a:stretch>
          </p:blipFill>
          <p:spPr>
            <a:xfrm>
              <a:off x="2378964" y="2037588"/>
              <a:ext cx="486156" cy="251459"/>
            </a:xfrm>
            <a:prstGeom prst="rect">
              <a:avLst/>
            </a:prstGeom>
          </p:spPr>
        </p:pic>
        <p:pic>
          <p:nvPicPr>
            <p:cNvPr id="133" name="object 133"/>
            <p:cNvPicPr/>
            <p:nvPr/>
          </p:nvPicPr>
          <p:blipFill>
            <a:blip r:embed="rId45" cstate="print"/>
            <a:stretch>
              <a:fillRect/>
            </a:stretch>
          </p:blipFill>
          <p:spPr>
            <a:xfrm>
              <a:off x="2753868" y="2037588"/>
              <a:ext cx="384048" cy="251459"/>
            </a:xfrm>
            <a:prstGeom prst="rect">
              <a:avLst/>
            </a:prstGeom>
          </p:spPr>
        </p:pic>
        <p:pic>
          <p:nvPicPr>
            <p:cNvPr id="134" name="object 134"/>
            <p:cNvPicPr/>
            <p:nvPr/>
          </p:nvPicPr>
          <p:blipFill>
            <a:blip r:embed="rId90" cstate="print"/>
            <a:stretch>
              <a:fillRect/>
            </a:stretch>
          </p:blipFill>
          <p:spPr>
            <a:xfrm>
              <a:off x="3028187" y="2037588"/>
              <a:ext cx="428243" cy="251459"/>
            </a:xfrm>
            <a:prstGeom prst="rect">
              <a:avLst/>
            </a:prstGeom>
          </p:spPr>
        </p:pic>
        <p:pic>
          <p:nvPicPr>
            <p:cNvPr id="135" name="object 135"/>
            <p:cNvPicPr/>
            <p:nvPr/>
          </p:nvPicPr>
          <p:blipFill>
            <a:blip r:embed="rId91" cstate="print"/>
            <a:stretch>
              <a:fillRect/>
            </a:stretch>
          </p:blipFill>
          <p:spPr>
            <a:xfrm>
              <a:off x="3345180" y="2037588"/>
              <a:ext cx="688848" cy="251459"/>
            </a:xfrm>
            <a:prstGeom prst="rect">
              <a:avLst/>
            </a:prstGeom>
          </p:spPr>
        </p:pic>
        <p:pic>
          <p:nvPicPr>
            <p:cNvPr id="136" name="object 136"/>
            <p:cNvPicPr/>
            <p:nvPr/>
          </p:nvPicPr>
          <p:blipFill>
            <a:blip r:embed="rId8" cstate="print"/>
            <a:stretch>
              <a:fillRect/>
            </a:stretch>
          </p:blipFill>
          <p:spPr>
            <a:xfrm>
              <a:off x="3922776" y="2037588"/>
              <a:ext cx="307848" cy="251459"/>
            </a:xfrm>
            <a:prstGeom prst="rect">
              <a:avLst/>
            </a:prstGeom>
          </p:spPr>
        </p:pic>
        <p:pic>
          <p:nvPicPr>
            <p:cNvPr id="137" name="object 137"/>
            <p:cNvPicPr/>
            <p:nvPr/>
          </p:nvPicPr>
          <p:blipFill>
            <a:blip r:embed="rId92" cstate="print"/>
            <a:stretch>
              <a:fillRect/>
            </a:stretch>
          </p:blipFill>
          <p:spPr>
            <a:xfrm>
              <a:off x="12192" y="2220468"/>
              <a:ext cx="740664" cy="251459"/>
            </a:xfrm>
            <a:prstGeom prst="rect">
              <a:avLst/>
            </a:prstGeom>
          </p:spPr>
        </p:pic>
        <p:pic>
          <p:nvPicPr>
            <p:cNvPr id="138" name="object 138"/>
            <p:cNvPicPr/>
            <p:nvPr/>
          </p:nvPicPr>
          <p:blipFill>
            <a:blip r:embed="rId93" cstate="print"/>
            <a:stretch>
              <a:fillRect/>
            </a:stretch>
          </p:blipFill>
          <p:spPr>
            <a:xfrm>
              <a:off x="585216" y="2220468"/>
              <a:ext cx="685800" cy="251459"/>
            </a:xfrm>
            <a:prstGeom prst="rect">
              <a:avLst/>
            </a:prstGeom>
          </p:spPr>
        </p:pic>
        <p:pic>
          <p:nvPicPr>
            <p:cNvPr id="139" name="object 139"/>
            <p:cNvPicPr/>
            <p:nvPr/>
          </p:nvPicPr>
          <p:blipFill>
            <a:blip r:embed="rId47" cstate="print"/>
            <a:stretch>
              <a:fillRect/>
            </a:stretch>
          </p:blipFill>
          <p:spPr>
            <a:xfrm>
              <a:off x="1106424" y="2220468"/>
              <a:ext cx="326136" cy="251459"/>
            </a:xfrm>
            <a:prstGeom prst="rect">
              <a:avLst/>
            </a:prstGeom>
          </p:spPr>
        </p:pic>
        <p:pic>
          <p:nvPicPr>
            <p:cNvPr id="140" name="object 140"/>
            <p:cNvPicPr/>
            <p:nvPr/>
          </p:nvPicPr>
          <p:blipFill>
            <a:blip r:embed="rId62" cstate="print"/>
            <a:stretch>
              <a:fillRect/>
            </a:stretch>
          </p:blipFill>
          <p:spPr>
            <a:xfrm>
              <a:off x="1261872" y="2220468"/>
              <a:ext cx="333756" cy="251459"/>
            </a:xfrm>
            <a:prstGeom prst="rect">
              <a:avLst/>
            </a:prstGeom>
          </p:spPr>
        </p:pic>
        <p:pic>
          <p:nvPicPr>
            <p:cNvPr id="141" name="object 141"/>
            <p:cNvPicPr/>
            <p:nvPr/>
          </p:nvPicPr>
          <p:blipFill>
            <a:blip r:embed="rId6" cstate="print"/>
            <a:stretch>
              <a:fillRect/>
            </a:stretch>
          </p:blipFill>
          <p:spPr>
            <a:xfrm>
              <a:off x="1427988" y="2220468"/>
              <a:ext cx="274319" cy="251459"/>
            </a:xfrm>
            <a:prstGeom prst="rect">
              <a:avLst/>
            </a:prstGeom>
          </p:spPr>
        </p:pic>
        <p:pic>
          <p:nvPicPr>
            <p:cNvPr id="142" name="object 142"/>
            <p:cNvPicPr/>
            <p:nvPr/>
          </p:nvPicPr>
          <p:blipFill>
            <a:blip r:embed="rId94" cstate="print"/>
            <a:stretch>
              <a:fillRect/>
            </a:stretch>
          </p:blipFill>
          <p:spPr>
            <a:xfrm>
              <a:off x="1533144" y="2220468"/>
              <a:ext cx="537972" cy="251459"/>
            </a:xfrm>
            <a:prstGeom prst="rect">
              <a:avLst/>
            </a:prstGeom>
          </p:spPr>
        </p:pic>
        <p:pic>
          <p:nvPicPr>
            <p:cNvPr id="143" name="object 143"/>
            <p:cNvPicPr/>
            <p:nvPr/>
          </p:nvPicPr>
          <p:blipFill>
            <a:blip r:embed="rId88" cstate="print"/>
            <a:stretch>
              <a:fillRect/>
            </a:stretch>
          </p:blipFill>
          <p:spPr>
            <a:xfrm>
              <a:off x="1900427" y="2220468"/>
              <a:ext cx="569976" cy="251459"/>
            </a:xfrm>
            <a:prstGeom prst="rect">
              <a:avLst/>
            </a:prstGeom>
          </p:spPr>
        </p:pic>
        <p:pic>
          <p:nvPicPr>
            <p:cNvPr id="144" name="object 144"/>
            <p:cNvPicPr/>
            <p:nvPr/>
          </p:nvPicPr>
          <p:blipFill>
            <a:blip r:embed="rId24" cstate="print"/>
            <a:stretch>
              <a:fillRect/>
            </a:stretch>
          </p:blipFill>
          <p:spPr>
            <a:xfrm>
              <a:off x="2263140" y="2220468"/>
              <a:ext cx="245363" cy="251459"/>
            </a:xfrm>
            <a:prstGeom prst="rect">
              <a:avLst/>
            </a:prstGeom>
          </p:spPr>
        </p:pic>
      </p:grpSp>
      <p:sp>
        <p:nvSpPr>
          <p:cNvPr id="145" name="object 145"/>
          <p:cNvSpPr txBox="1"/>
          <p:nvPr/>
        </p:nvSpPr>
        <p:spPr>
          <a:xfrm>
            <a:off x="83566" y="82042"/>
            <a:ext cx="4051300" cy="2379345"/>
          </a:xfrm>
          <a:prstGeom prst="rect">
            <a:avLst/>
          </a:prstGeom>
        </p:spPr>
        <p:txBody>
          <a:bodyPr vert="horz" wrap="square" lIns="0" tIns="12700" rIns="0" bIns="0" rtlCol="0">
            <a:spAutoFit/>
          </a:bodyPr>
          <a:lstStyle/>
          <a:p>
            <a:pPr marL="12700" algn="just">
              <a:lnSpc>
                <a:spcPct val="100000"/>
              </a:lnSpc>
              <a:spcBef>
                <a:spcPts val="100"/>
              </a:spcBef>
            </a:pPr>
            <a:r>
              <a:rPr sz="1200" b="1" spc="-5" dirty="0">
                <a:solidFill>
                  <a:srgbClr val="FFFFFF"/>
                </a:solidFill>
                <a:latin typeface="Times New Roman"/>
                <a:cs typeface="Times New Roman"/>
              </a:rPr>
              <a:t>Example </a:t>
            </a:r>
            <a:r>
              <a:rPr sz="1200" b="1" dirty="0">
                <a:solidFill>
                  <a:srgbClr val="FFFFFF"/>
                </a:solidFill>
                <a:latin typeface="Times New Roman"/>
                <a:cs typeface="Times New Roman"/>
              </a:rPr>
              <a:t>12.6</a:t>
            </a:r>
            <a:endParaRPr sz="1200">
              <a:latin typeface="Times New Roman"/>
              <a:cs typeface="Times New Roman"/>
            </a:endParaRPr>
          </a:p>
          <a:p>
            <a:pPr>
              <a:lnSpc>
                <a:spcPct val="100000"/>
              </a:lnSpc>
              <a:spcBef>
                <a:spcPts val="40"/>
              </a:spcBef>
            </a:pPr>
            <a:endParaRPr sz="1050">
              <a:latin typeface="Times New Roman"/>
              <a:cs typeface="Times New Roman"/>
            </a:endParaRPr>
          </a:p>
          <a:p>
            <a:pPr marL="12700" marR="5080" algn="just">
              <a:lnSpc>
                <a:spcPct val="100000"/>
              </a:lnSpc>
            </a:pPr>
            <a:r>
              <a:rPr sz="1200" spc="-5" dirty="0">
                <a:latin typeface="Times New Roman"/>
                <a:cs typeface="Times New Roman"/>
              </a:rPr>
              <a:t>Another common application </a:t>
            </a:r>
            <a:r>
              <a:rPr sz="1200" dirty="0">
                <a:latin typeface="Times New Roman"/>
                <a:cs typeface="Times New Roman"/>
              </a:rPr>
              <a:t>of a </a:t>
            </a:r>
            <a:r>
              <a:rPr sz="1200" spc="-5" dirty="0">
                <a:latin typeface="Times New Roman"/>
                <a:cs typeface="Times New Roman"/>
              </a:rPr>
              <a:t>queue is </a:t>
            </a:r>
            <a:r>
              <a:rPr sz="1200" b="1" u="sng" spc="-5" dirty="0">
                <a:uFill>
                  <a:solidFill>
                    <a:srgbClr val="000000"/>
                  </a:solidFill>
                </a:uFill>
                <a:latin typeface="Times New Roman"/>
                <a:cs typeface="Times New Roman"/>
              </a:rPr>
              <a:t>to adjust and </a:t>
            </a:r>
            <a:r>
              <a:rPr sz="1200" b="1" u="sng" spc="-10" dirty="0">
                <a:uFill>
                  <a:solidFill>
                    <a:srgbClr val="000000"/>
                  </a:solidFill>
                </a:uFill>
                <a:latin typeface="Times New Roman"/>
                <a:cs typeface="Times New Roman"/>
              </a:rPr>
              <a:t>create </a:t>
            </a:r>
            <a:r>
              <a:rPr sz="1200" b="1" spc="-10" dirty="0">
                <a:latin typeface="Times New Roman"/>
                <a:cs typeface="Times New Roman"/>
              </a:rPr>
              <a:t>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balance between </a:t>
            </a:r>
            <a:r>
              <a:rPr sz="1200" b="1" u="sng" dirty="0">
                <a:uFill>
                  <a:solidFill>
                    <a:srgbClr val="000000"/>
                  </a:solidFill>
                </a:uFill>
                <a:latin typeface="Times New Roman"/>
                <a:cs typeface="Times New Roman"/>
              </a:rPr>
              <a:t>a fast </a:t>
            </a:r>
            <a:r>
              <a:rPr sz="1200" b="1" u="sng" spc="-10" dirty="0">
                <a:uFill>
                  <a:solidFill>
                    <a:srgbClr val="000000"/>
                  </a:solidFill>
                </a:uFill>
                <a:latin typeface="Times New Roman"/>
                <a:cs typeface="Times New Roman"/>
              </a:rPr>
              <a:t>producer </a:t>
            </a:r>
            <a:r>
              <a:rPr sz="1200" b="1" u="sng" dirty="0">
                <a:uFill>
                  <a:solidFill>
                    <a:srgbClr val="000000"/>
                  </a:solidFill>
                </a:uFill>
                <a:latin typeface="Times New Roman"/>
                <a:cs typeface="Times New Roman"/>
              </a:rPr>
              <a:t>of data </a:t>
            </a:r>
            <a:r>
              <a:rPr sz="1200" b="1" u="sng" spc="-5" dirty="0">
                <a:uFill>
                  <a:solidFill>
                    <a:srgbClr val="000000"/>
                  </a:solidFill>
                </a:uFill>
                <a:latin typeface="Times New Roman"/>
                <a:cs typeface="Times New Roman"/>
              </a:rPr>
              <a:t>and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slow </a:t>
            </a:r>
            <a:r>
              <a:rPr sz="1200" b="1" spc="-5" dirty="0">
                <a:latin typeface="Times New Roman"/>
                <a:cs typeface="Times New Roman"/>
              </a:rPr>
              <a:t> </a:t>
            </a:r>
            <a:r>
              <a:rPr sz="1200" b="1" u="sng" spc="-5" dirty="0">
                <a:uFill>
                  <a:solidFill>
                    <a:srgbClr val="000000"/>
                  </a:solidFill>
                </a:uFill>
                <a:latin typeface="Times New Roman"/>
                <a:cs typeface="Times New Roman"/>
              </a:rPr>
              <a:t>consumer </a:t>
            </a:r>
            <a:r>
              <a:rPr sz="1200" b="1" u="sng"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data</a:t>
            </a:r>
            <a:r>
              <a:rPr sz="1200" spc="-5" dirty="0">
                <a:latin typeface="Times New Roman"/>
                <a:cs typeface="Times New Roman"/>
              </a:rPr>
              <a:t>. For example, assume </a:t>
            </a:r>
            <a:r>
              <a:rPr sz="1200" dirty="0">
                <a:latin typeface="Times New Roman"/>
                <a:cs typeface="Times New Roman"/>
              </a:rPr>
              <a:t>that a </a:t>
            </a:r>
            <a:r>
              <a:rPr sz="1200" spc="-5" dirty="0">
                <a:latin typeface="Times New Roman"/>
                <a:cs typeface="Times New Roman"/>
              </a:rPr>
              <a:t>CPU is connected  </a:t>
            </a:r>
            <a:r>
              <a:rPr sz="1200" dirty="0">
                <a:latin typeface="Times New Roman"/>
                <a:cs typeface="Times New Roman"/>
              </a:rPr>
              <a:t>to a </a:t>
            </a:r>
            <a:r>
              <a:rPr sz="1200" spc="-15" dirty="0">
                <a:latin typeface="Times New Roman"/>
                <a:cs typeface="Times New Roman"/>
              </a:rPr>
              <a:t>printer. </a:t>
            </a:r>
            <a:r>
              <a:rPr sz="1200" dirty="0">
                <a:latin typeface="Times New Roman"/>
                <a:cs typeface="Times New Roman"/>
              </a:rPr>
              <a:t>The speed of a printer </a:t>
            </a:r>
            <a:r>
              <a:rPr sz="1200" spc="-5" dirty="0">
                <a:latin typeface="Times New Roman"/>
                <a:cs typeface="Times New Roman"/>
              </a:rPr>
              <a:t>is </a:t>
            </a:r>
            <a:r>
              <a:rPr sz="1200" dirty="0">
                <a:latin typeface="Times New Roman"/>
                <a:cs typeface="Times New Roman"/>
              </a:rPr>
              <a:t>not </a:t>
            </a:r>
            <a:r>
              <a:rPr sz="1200" spc="-5" dirty="0">
                <a:latin typeface="Times New Roman"/>
                <a:cs typeface="Times New Roman"/>
              </a:rPr>
              <a:t>comparable </a:t>
            </a:r>
            <a:r>
              <a:rPr sz="1200" dirty="0">
                <a:latin typeface="Times New Roman"/>
                <a:cs typeface="Times New Roman"/>
              </a:rPr>
              <a:t>with the  </a:t>
            </a:r>
            <a:r>
              <a:rPr sz="1200" spc="-5" dirty="0">
                <a:latin typeface="Times New Roman"/>
                <a:cs typeface="Times New Roman"/>
              </a:rPr>
              <a:t>speed </a:t>
            </a:r>
            <a:r>
              <a:rPr sz="1200" dirty="0">
                <a:latin typeface="Times New Roman"/>
                <a:cs typeface="Times New Roman"/>
              </a:rPr>
              <a:t>of a </a:t>
            </a:r>
            <a:r>
              <a:rPr sz="1200" spc="-5" dirty="0">
                <a:latin typeface="Times New Roman"/>
                <a:cs typeface="Times New Roman"/>
              </a:rPr>
              <a:t>CPU. </a:t>
            </a:r>
            <a:r>
              <a:rPr sz="1200" spc="-15" dirty="0">
                <a:latin typeface="Times New Roman"/>
                <a:cs typeface="Times New Roman"/>
              </a:rPr>
              <a:t>If </a:t>
            </a:r>
            <a:r>
              <a:rPr sz="1200" dirty="0">
                <a:latin typeface="Times New Roman"/>
                <a:cs typeface="Times New Roman"/>
              </a:rPr>
              <a:t>the </a:t>
            </a:r>
            <a:r>
              <a:rPr sz="1200" spc="-5" dirty="0">
                <a:latin typeface="Times New Roman"/>
                <a:cs typeface="Times New Roman"/>
              </a:rPr>
              <a:t>CPU waits </a:t>
            </a:r>
            <a:r>
              <a:rPr sz="1200" dirty="0">
                <a:latin typeface="Times New Roman"/>
                <a:cs typeface="Times New Roman"/>
              </a:rPr>
              <a:t>for the </a:t>
            </a:r>
            <a:r>
              <a:rPr sz="1200" spc="-5" dirty="0">
                <a:latin typeface="Times New Roman"/>
                <a:cs typeface="Times New Roman"/>
              </a:rPr>
              <a:t>printer </a:t>
            </a:r>
            <a:r>
              <a:rPr sz="1200" dirty="0">
                <a:latin typeface="Times New Roman"/>
                <a:cs typeface="Times New Roman"/>
              </a:rPr>
              <a:t>to </a:t>
            </a:r>
            <a:r>
              <a:rPr sz="1200" spc="-5" dirty="0">
                <a:latin typeface="Times New Roman"/>
                <a:cs typeface="Times New Roman"/>
              </a:rPr>
              <a:t>print some  data created </a:t>
            </a:r>
            <a:r>
              <a:rPr sz="1200" spc="10" dirty="0">
                <a:latin typeface="Times New Roman"/>
                <a:cs typeface="Times New Roman"/>
              </a:rPr>
              <a:t>by </a:t>
            </a:r>
            <a:r>
              <a:rPr sz="1200" dirty="0">
                <a:latin typeface="Times New Roman"/>
                <a:cs typeface="Times New Roman"/>
              </a:rPr>
              <a:t>the </a:t>
            </a:r>
            <a:r>
              <a:rPr sz="1200" spc="-5" dirty="0">
                <a:latin typeface="Times New Roman"/>
                <a:cs typeface="Times New Roman"/>
              </a:rPr>
              <a:t>CPU, </a:t>
            </a:r>
            <a:r>
              <a:rPr sz="1200" dirty="0">
                <a:latin typeface="Times New Roman"/>
                <a:cs typeface="Times New Roman"/>
              </a:rPr>
              <a:t>the </a:t>
            </a:r>
            <a:r>
              <a:rPr sz="1200" spc="-5" dirty="0">
                <a:latin typeface="Times New Roman"/>
                <a:cs typeface="Times New Roman"/>
              </a:rPr>
              <a:t>CPU </a:t>
            </a:r>
            <a:r>
              <a:rPr sz="1200" dirty="0">
                <a:latin typeface="Times New Roman"/>
                <a:cs typeface="Times New Roman"/>
              </a:rPr>
              <a:t>would be idle for a long </a:t>
            </a:r>
            <a:r>
              <a:rPr sz="1200" spc="-5" dirty="0">
                <a:latin typeface="Times New Roman"/>
                <a:cs typeface="Times New Roman"/>
              </a:rPr>
              <a:t>time.  </a:t>
            </a:r>
            <a:r>
              <a:rPr sz="1200" u="sng" dirty="0">
                <a:uFill>
                  <a:solidFill>
                    <a:srgbClr val="000000"/>
                  </a:solidFill>
                </a:uFill>
                <a:latin typeface="Times New Roman"/>
                <a:cs typeface="Times New Roman"/>
              </a:rPr>
              <a:t>The solution </a:t>
            </a:r>
            <a:r>
              <a:rPr sz="1200" u="sng" spc="-5" dirty="0">
                <a:uFill>
                  <a:solidFill>
                    <a:srgbClr val="000000"/>
                  </a:solidFill>
                </a:uFill>
                <a:latin typeface="Times New Roman"/>
                <a:cs typeface="Times New Roman"/>
              </a:rPr>
              <a:t>is </a:t>
            </a:r>
            <a:r>
              <a:rPr sz="1200" u="sng" dirty="0">
                <a:uFill>
                  <a:solidFill>
                    <a:srgbClr val="000000"/>
                  </a:solidFill>
                </a:uFill>
                <a:latin typeface="Times New Roman"/>
                <a:cs typeface="Times New Roman"/>
              </a:rPr>
              <a:t>a </a:t>
            </a:r>
            <a:r>
              <a:rPr sz="1200" u="sng" spc="-5" dirty="0">
                <a:uFill>
                  <a:solidFill>
                    <a:srgbClr val="000000"/>
                  </a:solidFill>
                </a:uFill>
                <a:latin typeface="Times New Roman"/>
                <a:cs typeface="Times New Roman"/>
              </a:rPr>
              <a:t>queue. </a:t>
            </a:r>
            <a:r>
              <a:rPr sz="1200" u="sng" dirty="0">
                <a:uFill>
                  <a:solidFill>
                    <a:srgbClr val="000000"/>
                  </a:solidFill>
                </a:uFill>
                <a:latin typeface="Times New Roman"/>
                <a:cs typeface="Times New Roman"/>
              </a:rPr>
              <a:t>The </a:t>
            </a:r>
            <a:r>
              <a:rPr sz="1200" u="sng" spc="-5" dirty="0">
                <a:uFill>
                  <a:solidFill>
                    <a:srgbClr val="000000"/>
                  </a:solidFill>
                </a:uFill>
                <a:latin typeface="Times New Roman"/>
                <a:cs typeface="Times New Roman"/>
              </a:rPr>
              <a:t>CPU creates as </a:t>
            </a:r>
            <a:r>
              <a:rPr sz="1200" u="sng" dirty="0">
                <a:uFill>
                  <a:solidFill>
                    <a:srgbClr val="000000"/>
                  </a:solidFill>
                </a:uFill>
                <a:latin typeface="Times New Roman"/>
                <a:cs typeface="Times New Roman"/>
              </a:rPr>
              <a:t>many </a:t>
            </a:r>
            <a:r>
              <a:rPr sz="1200" u="sng" spc="-5" dirty="0">
                <a:uFill>
                  <a:solidFill>
                    <a:srgbClr val="000000"/>
                  </a:solidFill>
                </a:uFill>
                <a:latin typeface="Times New Roman"/>
                <a:cs typeface="Times New Roman"/>
              </a:rPr>
              <a:t>chunks </a:t>
            </a:r>
            <a:r>
              <a:rPr sz="1200" u="sng" spc="5" dirty="0">
                <a:uFill>
                  <a:solidFill>
                    <a:srgbClr val="000000"/>
                  </a:solidFill>
                </a:uFill>
                <a:latin typeface="Times New Roman"/>
                <a:cs typeface="Times New Roman"/>
              </a:rPr>
              <a:t>of </a:t>
            </a:r>
            <a:r>
              <a:rPr sz="1200" u="sng" spc="-5" dirty="0">
                <a:uFill>
                  <a:solidFill>
                    <a:srgbClr val="000000"/>
                  </a:solidFill>
                </a:uFill>
                <a:latin typeface="Times New Roman"/>
                <a:cs typeface="Times New Roman"/>
              </a:rPr>
              <a:t>data </a:t>
            </a:r>
            <a:r>
              <a:rPr sz="1200" spc="-5" dirty="0">
                <a:latin typeface="Times New Roman"/>
                <a:cs typeface="Times New Roman"/>
              </a:rPr>
              <a:t> </a:t>
            </a:r>
            <a:r>
              <a:rPr sz="1200" u="sng" spc="-5" dirty="0">
                <a:uFill>
                  <a:solidFill>
                    <a:srgbClr val="000000"/>
                  </a:solidFill>
                </a:uFill>
                <a:latin typeface="Times New Roman"/>
                <a:cs typeface="Times New Roman"/>
              </a:rPr>
              <a:t>as </a:t>
            </a:r>
            <a:r>
              <a:rPr sz="1200" u="sng" dirty="0">
                <a:uFill>
                  <a:solidFill>
                    <a:srgbClr val="000000"/>
                  </a:solidFill>
                </a:uFill>
                <a:latin typeface="Times New Roman"/>
                <a:cs typeface="Times New Roman"/>
              </a:rPr>
              <a:t>the </a:t>
            </a:r>
            <a:r>
              <a:rPr sz="1200" u="sng" spc="-5" dirty="0">
                <a:uFill>
                  <a:solidFill>
                    <a:srgbClr val="000000"/>
                  </a:solidFill>
                </a:uFill>
                <a:latin typeface="Times New Roman"/>
                <a:cs typeface="Times New Roman"/>
              </a:rPr>
              <a:t>queue can </a:t>
            </a:r>
            <a:r>
              <a:rPr sz="1200" u="sng" dirty="0">
                <a:uFill>
                  <a:solidFill>
                    <a:srgbClr val="000000"/>
                  </a:solidFill>
                </a:uFill>
                <a:latin typeface="Times New Roman"/>
                <a:cs typeface="Times New Roman"/>
              </a:rPr>
              <a:t>hold and </a:t>
            </a:r>
            <a:r>
              <a:rPr sz="1200" u="sng" spc="-5" dirty="0">
                <a:uFill>
                  <a:solidFill>
                    <a:srgbClr val="000000"/>
                  </a:solidFill>
                </a:uFill>
                <a:latin typeface="Times New Roman"/>
                <a:cs typeface="Times New Roman"/>
              </a:rPr>
              <a:t>sends </a:t>
            </a:r>
            <a:r>
              <a:rPr sz="1200" u="sng" dirty="0">
                <a:uFill>
                  <a:solidFill>
                    <a:srgbClr val="000000"/>
                  </a:solidFill>
                </a:uFill>
                <a:latin typeface="Times New Roman"/>
                <a:cs typeface="Times New Roman"/>
              </a:rPr>
              <a:t>them to the queue. The </a:t>
            </a:r>
            <a:r>
              <a:rPr sz="1200" u="sng" spc="-5" dirty="0">
                <a:uFill>
                  <a:solidFill>
                    <a:srgbClr val="000000"/>
                  </a:solidFill>
                </a:uFill>
                <a:latin typeface="Times New Roman"/>
                <a:cs typeface="Times New Roman"/>
              </a:rPr>
              <a:t>CPU is </a:t>
            </a:r>
            <a:r>
              <a:rPr sz="1200" spc="-5" dirty="0">
                <a:latin typeface="Times New Roman"/>
                <a:cs typeface="Times New Roman"/>
              </a:rPr>
              <a:t> </a:t>
            </a:r>
            <a:r>
              <a:rPr sz="1200" u="sng" spc="-5" dirty="0">
                <a:uFill>
                  <a:solidFill>
                    <a:srgbClr val="000000"/>
                  </a:solidFill>
                </a:uFill>
                <a:latin typeface="Times New Roman"/>
                <a:cs typeface="Times New Roman"/>
              </a:rPr>
              <a:t>now free </a:t>
            </a:r>
            <a:r>
              <a:rPr sz="1200" u="sng" dirty="0">
                <a:uFill>
                  <a:solidFill>
                    <a:srgbClr val="000000"/>
                  </a:solidFill>
                </a:uFill>
                <a:latin typeface="Times New Roman"/>
                <a:cs typeface="Times New Roman"/>
              </a:rPr>
              <a:t>to do other jobs</a:t>
            </a:r>
            <a:r>
              <a:rPr sz="1200" dirty="0">
                <a:latin typeface="Times New Roman"/>
                <a:cs typeface="Times New Roman"/>
              </a:rPr>
              <a:t>. The </a:t>
            </a:r>
            <a:r>
              <a:rPr sz="1200" spc="-5" dirty="0">
                <a:latin typeface="Times New Roman"/>
                <a:cs typeface="Times New Roman"/>
              </a:rPr>
              <a:t>chunks are dequeued </a:t>
            </a:r>
            <a:r>
              <a:rPr sz="1200" dirty="0">
                <a:latin typeface="Times New Roman"/>
                <a:cs typeface="Times New Roman"/>
              </a:rPr>
              <a:t>slowly and  </a:t>
            </a:r>
            <a:r>
              <a:rPr sz="1200" spc="-5" dirty="0">
                <a:latin typeface="Times New Roman"/>
                <a:cs typeface="Times New Roman"/>
              </a:rPr>
              <a:t>printed </a:t>
            </a:r>
            <a:r>
              <a:rPr sz="1200" spc="5" dirty="0">
                <a:latin typeface="Times New Roman"/>
                <a:cs typeface="Times New Roman"/>
              </a:rPr>
              <a:t>by </a:t>
            </a:r>
            <a:r>
              <a:rPr sz="1200" dirty="0">
                <a:latin typeface="Times New Roman"/>
                <a:cs typeface="Times New Roman"/>
              </a:rPr>
              <a:t>the </a:t>
            </a:r>
            <a:r>
              <a:rPr sz="1200" spc="-10" dirty="0">
                <a:latin typeface="Times New Roman"/>
                <a:cs typeface="Times New Roman"/>
              </a:rPr>
              <a:t>printer. </a:t>
            </a:r>
            <a:r>
              <a:rPr sz="1200" dirty="0">
                <a:latin typeface="Times New Roman"/>
                <a:cs typeface="Times New Roman"/>
              </a:rPr>
              <a:t>The </a:t>
            </a:r>
            <a:r>
              <a:rPr sz="1200" spc="-5" dirty="0">
                <a:latin typeface="Times New Roman"/>
                <a:cs typeface="Times New Roman"/>
              </a:rPr>
              <a:t>queue </a:t>
            </a:r>
            <a:r>
              <a:rPr sz="1200" dirty="0">
                <a:latin typeface="Times New Roman"/>
                <a:cs typeface="Times New Roman"/>
              </a:rPr>
              <a:t>used for this </a:t>
            </a:r>
            <a:r>
              <a:rPr sz="1200" spc="-5" dirty="0">
                <a:latin typeface="Times New Roman"/>
                <a:cs typeface="Times New Roman"/>
              </a:rPr>
              <a:t>purpose is  normally </a:t>
            </a:r>
            <a:r>
              <a:rPr sz="1200" spc="-10" dirty="0">
                <a:latin typeface="Times New Roman"/>
                <a:cs typeface="Times New Roman"/>
              </a:rPr>
              <a:t>referred </a:t>
            </a:r>
            <a:r>
              <a:rPr sz="1200" dirty="0">
                <a:latin typeface="Times New Roman"/>
                <a:cs typeface="Times New Roman"/>
              </a:rPr>
              <a:t>to </a:t>
            </a:r>
            <a:r>
              <a:rPr sz="1200" spc="-5" dirty="0">
                <a:latin typeface="Times New Roman"/>
                <a:cs typeface="Times New Roman"/>
              </a:rPr>
              <a:t>as </a:t>
            </a:r>
            <a:r>
              <a:rPr sz="1200" dirty="0">
                <a:latin typeface="Times New Roman"/>
                <a:cs typeface="Times New Roman"/>
              </a:rPr>
              <a:t>a spool </a:t>
            </a:r>
            <a:r>
              <a:rPr sz="1200" spc="-5" dirty="0">
                <a:latin typeface="Times New Roman"/>
                <a:cs typeface="Times New Roman"/>
              </a:rPr>
              <a:t>queue.</a:t>
            </a:r>
            <a:endParaRPr sz="1200">
              <a:latin typeface="Times New Roman"/>
              <a:cs typeface="Times New Roman"/>
            </a:endParaRPr>
          </a:p>
        </p:txBody>
      </p:sp>
      <p:sp>
        <p:nvSpPr>
          <p:cNvPr id="146" name="object 14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a:solidFill>
                  <a:srgbClr val="1C1C1C"/>
                </a:solidFill>
                <a:latin typeface="Arial"/>
                <a:cs typeface="Arial"/>
              </a:rPr>
              <a:t>4</a:t>
            </a:r>
            <a:endParaRPr sz="600" dirty="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08393" y="237808"/>
            <a:ext cx="203263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lang="en-US" sz="1600" b="1" spc="-10" dirty="0"/>
              <a:t> </a:t>
            </a:r>
            <a:r>
              <a:rPr lang="en-US" sz="1600" b="1" spc="-10" dirty="0" smtClean="0"/>
              <a:t>BA</a:t>
            </a:r>
            <a:r>
              <a:rPr sz="1600" b="1" spc="-10" dirty="0" smtClean="0">
                <a:latin typeface="Times New Roman"/>
                <a:cs typeface="Times New Roman"/>
              </a:rPr>
              <a:t>CKGROUND</a:t>
            </a:r>
            <a:endParaRPr sz="1600" dirty="0">
              <a:latin typeface="Times New Roman"/>
              <a:cs typeface="Times New Roman"/>
            </a:endParaRPr>
          </a:p>
        </p:txBody>
      </p:sp>
      <p:grpSp>
        <p:nvGrpSpPr>
          <p:cNvPr id="10" name="object 10"/>
          <p:cNvGrpSpPr/>
          <p:nvPr/>
        </p:nvGrpSpPr>
        <p:grpSpPr>
          <a:xfrm>
            <a:off x="22860" y="766572"/>
            <a:ext cx="4375785" cy="2211705"/>
            <a:chOff x="22860" y="766572"/>
            <a:chExt cx="4375785" cy="2211705"/>
          </a:xfrm>
        </p:grpSpPr>
        <p:pic>
          <p:nvPicPr>
            <p:cNvPr id="11" name="object 11"/>
            <p:cNvPicPr/>
            <p:nvPr/>
          </p:nvPicPr>
          <p:blipFill>
            <a:blip r:embed="rId3" cstate="print"/>
            <a:stretch>
              <a:fillRect/>
            </a:stretch>
          </p:blipFill>
          <p:spPr>
            <a:xfrm>
              <a:off x="136952" y="871180"/>
              <a:ext cx="616101" cy="145542"/>
            </a:xfrm>
            <a:prstGeom prst="rect">
              <a:avLst/>
            </a:prstGeom>
          </p:spPr>
        </p:pic>
        <p:pic>
          <p:nvPicPr>
            <p:cNvPr id="12" name="object 12"/>
            <p:cNvPicPr/>
            <p:nvPr/>
          </p:nvPicPr>
          <p:blipFill>
            <a:blip r:embed="rId4" cstate="print"/>
            <a:stretch>
              <a:fillRect/>
            </a:stretch>
          </p:blipFill>
          <p:spPr>
            <a:xfrm>
              <a:off x="681228" y="766572"/>
              <a:ext cx="762000" cy="291083"/>
            </a:xfrm>
            <a:prstGeom prst="rect">
              <a:avLst/>
            </a:prstGeom>
          </p:spPr>
        </p:pic>
        <p:pic>
          <p:nvPicPr>
            <p:cNvPr id="13" name="object 13"/>
            <p:cNvPicPr/>
            <p:nvPr/>
          </p:nvPicPr>
          <p:blipFill>
            <a:blip r:embed="rId5" cstate="print"/>
            <a:stretch>
              <a:fillRect/>
            </a:stretch>
          </p:blipFill>
          <p:spPr>
            <a:xfrm>
              <a:off x="1261872" y="766572"/>
              <a:ext cx="553212" cy="291083"/>
            </a:xfrm>
            <a:prstGeom prst="rect">
              <a:avLst/>
            </a:prstGeom>
          </p:spPr>
        </p:pic>
        <p:pic>
          <p:nvPicPr>
            <p:cNvPr id="14" name="object 14"/>
            <p:cNvPicPr/>
            <p:nvPr/>
          </p:nvPicPr>
          <p:blipFill>
            <a:blip r:embed="rId6" cstate="print"/>
            <a:stretch>
              <a:fillRect/>
            </a:stretch>
          </p:blipFill>
          <p:spPr>
            <a:xfrm>
              <a:off x="1633727" y="766572"/>
              <a:ext cx="316992" cy="291083"/>
            </a:xfrm>
            <a:prstGeom prst="rect">
              <a:avLst/>
            </a:prstGeom>
          </p:spPr>
        </p:pic>
        <p:pic>
          <p:nvPicPr>
            <p:cNvPr id="15" name="object 15"/>
            <p:cNvPicPr/>
            <p:nvPr/>
          </p:nvPicPr>
          <p:blipFill>
            <a:blip r:embed="rId7" cstate="print"/>
            <a:stretch>
              <a:fillRect/>
            </a:stretch>
          </p:blipFill>
          <p:spPr>
            <a:xfrm>
              <a:off x="1769364" y="766572"/>
              <a:ext cx="908304" cy="291083"/>
            </a:xfrm>
            <a:prstGeom prst="rect">
              <a:avLst/>
            </a:prstGeom>
          </p:spPr>
        </p:pic>
        <p:pic>
          <p:nvPicPr>
            <p:cNvPr id="16" name="object 16"/>
            <p:cNvPicPr/>
            <p:nvPr/>
          </p:nvPicPr>
          <p:blipFill>
            <a:blip r:embed="rId8" cstate="print"/>
            <a:stretch>
              <a:fillRect/>
            </a:stretch>
          </p:blipFill>
          <p:spPr>
            <a:xfrm>
              <a:off x="2496311" y="766572"/>
              <a:ext cx="691896" cy="291083"/>
            </a:xfrm>
            <a:prstGeom prst="rect">
              <a:avLst/>
            </a:prstGeom>
          </p:spPr>
        </p:pic>
        <p:pic>
          <p:nvPicPr>
            <p:cNvPr id="17" name="object 17"/>
            <p:cNvPicPr/>
            <p:nvPr/>
          </p:nvPicPr>
          <p:blipFill>
            <a:blip r:embed="rId9" cstate="print"/>
            <a:stretch>
              <a:fillRect/>
            </a:stretch>
          </p:blipFill>
          <p:spPr>
            <a:xfrm>
              <a:off x="3005327" y="766572"/>
              <a:ext cx="998219" cy="291083"/>
            </a:xfrm>
            <a:prstGeom prst="rect">
              <a:avLst/>
            </a:prstGeom>
          </p:spPr>
        </p:pic>
        <p:pic>
          <p:nvPicPr>
            <p:cNvPr id="18" name="object 18"/>
            <p:cNvPicPr/>
            <p:nvPr/>
          </p:nvPicPr>
          <p:blipFill>
            <a:blip r:embed="rId10" cstate="print"/>
            <a:stretch>
              <a:fillRect/>
            </a:stretch>
          </p:blipFill>
          <p:spPr>
            <a:xfrm>
              <a:off x="3820668" y="766572"/>
              <a:ext cx="534924" cy="291083"/>
            </a:xfrm>
            <a:prstGeom prst="rect">
              <a:avLst/>
            </a:prstGeom>
          </p:spPr>
        </p:pic>
        <p:pic>
          <p:nvPicPr>
            <p:cNvPr id="19" name="object 19"/>
            <p:cNvPicPr/>
            <p:nvPr/>
          </p:nvPicPr>
          <p:blipFill>
            <a:blip r:embed="rId11" cstate="print"/>
            <a:stretch>
              <a:fillRect/>
            </a:stretch>
          </p:blipFill>
          <p:spPr>
            <a:xfrm>
              <a:off x="4117848" y="766572"/>
              <a:ext cx="280415" cy="291083"/>
            </a:xfrm>
            <a:prstGeom prst="rect">
              <a:avLst/>
            </a:prstGeom>
          </p:spPr>
        </p:pic>
        <p:pic>
          <p:nvPicPr>
            <p:cNvPr id="20" name="object 20"/>
            <p:cNvPicPr/>
            <p:nvPr/>
          </p:nvPicPr>
          <p:blipFill>
            <a:blip r:embed="rId12" cstate="print"/>
            <a:stretch>
              <a:fillRect/>
            </a:stretch>
          </p:blipFill>
          <p:spPr>
            <a:xfrm>
              <a:off x="22860" y="979932"/>
              <a:ext cx="423672" cy="291083"/>
            </a:xfrm>
            <a:prstGeom prst="rect">
              <a:avLst/>
            </a:prstGeom>
          </p:spPr>
        </p:pic>
        <p:pic>
          <p:nvPicPr>
            <p:cNvPr id="21" name="object 21"/>
            <p:cNvPicPr/>
            <p:nvPr/>
          </p:nvPicPr>
          <p:blipFill>
            <a:blip r:embed="rId13" cstate="print"/>
            <a:stretch>
              <a:fillRect/>
            </a:stretch>
          </p:blipFill>
          <p:spPr>
            <a:xfrm>
              <a:off x="257556" y="979932"/>
              <a:ext cx="771143" cy="291083"/>
            </a:xfrm>
            <a:prstGeom prst="rect">
              <a:avLst/>
            </a:prstGeom>
          </p:spPr>
        </p:pic>
        <p:pic>
          <p:nvPicPr>
            <p:cNvPr id="22" name="object 22"/>
            <p:cNvPicPr/>
            <p:nvPr/>
          </p:nvPicPr>
          <p:blipFill>
            <a:blip r:embed="rId14" cstate="print"/>
            <a:stretch>
              <a:fillRect/>
            </a:stretch>
          </p:blipFill>
          <p:spPr>
            <a:xfrm>
              <a:off x="839724" y="979932"/>
              <a:ext cx="577595" cy="291083"/>
            </a:xfrm>
            <a:prstGeom prst="rect">
              <a:avLst/>
            </a:prstGeom>
          </p:spPr>
        </p:pic>
        <p:pic>
          <p:nvPicPr>
            <p:cNvPr id="23" name="object 23"/>
            <p:cNvPicPr/>
            <p:nvPr/>
          </p:nvPicPr>
          <p:blipFill>
            <a:blip r:embed="rId15" cstate="print"/>
            <a:stretch>
              <a:fillRect/>
            </a:stretch>
          </p:blipFill>
          <p:spPr>
            <a:xfrm>
              <a:off x="1228344" y="979932"/>
              <a:ext cx="445007" cy="291083"/>
            </a:xfrm>
            <a:prstGeom prst="rect">
              <a:avLst/>
            </a:prstGeom>
          </p:spPr>
        </p:pic>
        <p:pic>
          <p:nvPicPr>
            <p:cNvPr id="24" name="object 24"/>
            <p:cNvPicPr/>
            <p:nvPr/>
          </p:nvPicPr>
          <p:blipFill>
            <a:blip r:embed="rId16" cstate="print"/>
            <a:stretch>
              <a:fillRect/>
            </a:stretch>
          </p:blipFill>
          <p:spPr>
            <a:xfrm>
              <a:off x="1484376" y="979932"/>
              <a:ext cx="573023" cy="291083"/>
            </a:xfrm>
            <a:prstGeom prst="rect">
              <a:avLst/>
            </a:prstGeom>
          </p:spPr>
        </p:pic>
        <p:pic>
          <p:nvPicPr>
            <p:cNvPr id="25" name="object 25"/>
            <p:cNvPicPr/>
            <p:nvPr/>
          </p:nvPicPr>
          <p:blipFill>
            <a:blip r:embed="rId17" cstate="print"/>
            <a:stretch>
              <a:fillRect/>
            </a:stretch>
          </p:blipFill>
          <p:spPr>
            <a:xfrm>
              <a:off x="1868424" y="979932"/>
              <a:ext cx="376427" cy="291083"/>
            </a:xfrm>
            <a:prstGeom prst="rect">
              <a:avLst/>
            </a:prstGeom>
          </p:spPr>
        </p:pic>
        <p:pic>
          <p:nvPicPr>
            <p:cNvPr id="26" name="object 26"/>
            <p:cNvPicPr/>
            <p:nvPr/>
          </p:nvPicPr>
          <p:blipFill>
            <a:blip r:embed="rId18" cstate="print"/>
            <a:stretch>
              <a:fillRect/>
            </a:stretch>
          </p:blipFill>
          <p:spPr>
            <a:xfrm>
              <a:off x="2055876" y="979932"/>
              <a:ext cx="702563" cy="291083"/>
            </a:xfrm>
            <a:prstGeom prst="rect">
              <a:avLst/>
            </a:prstGeom>
          </p:spPr>
        </p:pic>
        <p:pic>
          <p:nvPicPr>
            <p:cNvPr id="27" name="object 27"/>
            <p:cNvPicPr/>
            <p:nvPr/>
          </p:nvPicPr>
          <p:blipFill>
            <a:blip r:embed="rId19" cstate="print"/>
            <a:stretch>
              <a:fillRect/>
            </a:stretch>
          </p:blipFill>
          <p:spPr>
            <a:xfrm>
              <a:off x="2569464" y="979932"/>
              <a:ext cx="475488" cy="291083"/>
            </a:xfrm>
            <a:prstGeom prst="rect">
              <a:avLst/>
            </a:prstGeom>
          </p:spPr>
        </p:pic>
        <p:pic>
          <p:nvPicPr>
            <p:cNvPr id="28" name="object 28"/>
            <p:cNvPicPr/>
            <p:nvPr/>
          </p:nvPicPr>
          <p:blipFill>
            <a:blip r:embed="rId20" cstate="print"/>
            <a:stretch>
              <a:fillRect/>
            </a:stretch>
          </p:blipFill>
          <p:spPr>
            <a:xfrm>
              <a:off x="2855976" y="979932"/>
              <a:ext cx="574548" cy="291083"/>
            </a:xfrm>
            <a:prstGeom prst="rect">
              <a:avLst/>
            </a:prstGeom>
          </p:spPr>
        </p:pic>
        <p:pic>
          <p:nvPicPr>
            <p:cNvPr id="29" name="object 29"/>
            <p:cNvPicPr/>
            <p:nvPr/>
          </p:nvPicPr>
          <p:blipFill>
            <a:blip r:embed="rId21" cstate="print"/>
            <a:stretch>
              <a:fillRect/>
            </a:stretch>
          </p:blipFill>
          <p:spPr>
            <a:xfrm>
              <a:off x="3241548" y="979932"/>
              <a:ext cx="565403" cy="291083"/>
            </a:xfrm>
            <a:prstGeom prst="rect">
              <a:avLst/>
            </a:prstGeom>
          </p:spPr>
        </p:pic>
        <p:pic>
          <p:nvPicPr>
            <p:cNvPr id="30" name="object 30"/>
            <p:cNvPicPr/>
            <p:nvPr/>
          </p:nvPicPr>
          <p:blipFill>
            <a:blip r:embed="rId22" cstate="print"/>
            <a:stretch>
              <a:fillRect/>
            </a:stretch>
          </p:blipFill>
          <p:spPr>
            <a:xfrm>
              <a:off x="3617975" y="979932"/>
              <a:ext cx="493775" cy="291083"/>
            </a:xfrm>
            <a:prstGeom prst="rect">
              <a:avLst/>
            </a:prstGeom>
          </p:spPr>
        </p:pic>
        <p:pic>
          <p:nvPicPr>
            <p:cNvPr id="31" name="object 31"/>
            <p:cNvPicPr/>
            <p:nvPr/>
          </p:nvPicPr>
          <p:blipFill>
            <a:blip r:embed="rId23" cstate="print"/>
            <a:stretch>
              <a:fillRect/>
            </a:stretch>
          </p:blipFill>
          <p:spPr>
            <a:xfrm>
              <a:off x="126492" y="979932"/>
              <a:ext cx="4271771" cy="306324"/>
            </a:xfrm>
            <a:prstGeom prst="rect">
              <a:avLst/>
            </a:prstGeom>
          </p:spPr>
        </p:pic>
        <p:pic>
          <p:nvPicPr>
            <p:cNvPr id="32" name="object 32"/>
            <p:cNvPicPr/>
            <p:nvPr/>
          </p:nvPicPr>
          <p:blipFill>
            <a:blip r:embed="rId24" cstate="print"/>
            <a:stretch>
              <a:fillRect/>
            </a:stretch>
          </p:blipFill>
          <p:spPr>
            <a:xfrm>
              <a:off x="22860" y="1193292"/>
              <a:ext cx="969263" cy="291083"/>
            </a:xfrm>
            <a:prstGeom prst="rect">
              <a:avLst/>
            </a:prstGeom>
          </p:spPr>
        </p:pic>
        <p:pic>
          <p:nvPicPr>
            <p:cNvPr id="33" name="object 33"/>
            <p:cNvPicPr/>
            <p:nvPr/>
          </p:nvPicPr>
          <p:blipFill>
            <a:blip r:embed="rId25" cstate="print"/>
            <a:stretch>
              <a:fillRect/>
            </a:stretch>
          </p:blipFill>
          <p:spPr>
            <a:xfrm>
              <a:off x="816864" y="1193292"/>
              <a:ext cx="387095" cy="291083"/>
            </a:xfrm>
            <a:prstGeom prst="rect">
              <a:avLst/>
            </a:prstGeom>
          </p:spPr>
        </p:pic>
        <p:pic>
          <p:nvPicPr>
            <p:cNvPr id="34" name="object 34"/>
            <p:cNvPicPr/>
            <p:nvPr/>
          </p:nvPicPr>
          <p:blipFill>
            <a:blip r:embed="rId26" cstate="print"/>
            <a:stretch>
              <a:fillRect/>
            </a:stretch>
          </p:blipFill>
          <p:spPr>
            <a:xfrm>
              <a:off x="1028700" y="1193292"/>
              <a:ext cx="414528" cy="291083"/>
            </a:xfrm>
            <a:prstGeom prst="rect">
              <a:avLst/>
            </a:prstGeom>
          </p:spPr>
        </p:pic>
        <p:pic>
          <p:nvPicPr>
            <p:cNvPr id="35" name="object 35"/>
            <p:cNvPicPr/>
            <p:nvPr/>
          </p:nvPicPr>
          <p:blipFill>
            <a:blip r:embed="rId27" cstate="print"/>
            <a:stretch>
              <a:fillRect/>
            </a:stretch>
          </p:blipFill>
          <p:spPr>
            <a:xfrm>
              <a:off x="1267968" y="1193292"/>
              <a:ext cx="1045463" cy="291083"/>
            </a:xfrm>
            <a:prstGeom prst="rect">
              <a:avLst/>
            </a:prstGeom>
          </p:spPr>
        </p:pic>
        <p:pic>
          <p:nvPicPr>
            <p:cNvPr id="36" name="object 36"/>
            <p:cNvPicPr/>
            <p:nvPr/>
          </p:nvPicPr>
          <p:blipFill>
            <a:blip r:embed="rId28" cstate="print"/>
            <a:stretch>
              <a:fillRect/>
            </a:stretch>
          </p:blipFill>
          <p:spPr>
            <a:xfrm>
              <a:off x="2138172" y="1193292"/>
              <a:ext cx="426720" cy="291083"/>
            </a:xfrm>
            <a:prstGeom prst="rect">
              <a:avLst/>
            </a:prstGeom>
          </p:spPr>
        </p:pic>
        <p:pic>
          <p:nvPicPr>
            <p:cNvPr id="37" name="object 37"/>
            <p:cNvPicPr/>
            <p:nvPr/>
          </p:nvPicPr>
          <p:blipFill>
            <a:blip r:embed="rId29" cstate="print"/>
            <a:stretch>
              <a:fillRect/>
            </a:stretch>
          </p:blipFill>
          <p:spPr>
            <a:xfrm>
              <a:off x="2389632" y="1193292"/>
              <a:ext cx="473963" cy="291083"/>
            </a:xfrm>
            <a:prstGeom prst="rect">
              <a:avLst/>
            </a:prstGeom>
          </p:spPr>
        </p:pic>
        <p:pic>
          <p:nvPicPr>
            <p:cNvPr id="38" name="object 38"/>
            <p:cNvPicPr/>
            <p:nvPr/>
          </p:nvPicPr>
          <p:blipFill>
            <a:blip r:embed="rId30" cstate="print"/>
            <a:stretch>
              <a:fillRect/>
            </a:stretch>
          </p:blipFill>
          <p:spPr>
            <a:xfrm>
              <a:off x="126492" y="1193292"/>
              <a:ext cx="3136391" cy="306323"/>
            </a:xfrm>
            <a:prstGeom prst="rect">
              <a:avLst/>
            </a:prstGeom>
          </p:spPr>
        </p:pic>
        <p:pic>
          <p:nvPicPr>
            <p:cNvPr id="39" name="object 39"/>
            <p:cNvPicPr/>
            <p:nvPr/>
          </p:nvPicPr>
          <p:blipFill>
            <a:blip r:embed="rId31" cstate="print"/>
            <a:stretch>
              <a:fillRect/>
            </a:stretch>
          </p:blipFill>
          <p:spPr>
            <a:xfrm>
              <a:off x="3025139" y="1193292"/>
              <a:ext cx="281939" cy="291083"/>
            </a:xfrm>
            <a:prstGeom prst="rect">
              <a:avLst/>
            </a:prstGeom>
          </p:spPr>
        </p:pic>
        <p:pic>
          <p:nvPicPr>
            <p:cNvPr id="40" name="object 40"/>
            <p:cNvPicPr/>
            <p:nvPr/>
          </p:nvPicPr>
          <p:blipFill>
            <a:blip r:embed="rId32" cstate="print"/>
            <a:stretch>
              <a:fillRect/>
            </a:stretch>
          </p:blipFill>
          <p:spPr>
            <a:xfrm>
              <a:off x="3130295" y="1193292"/>
              <a:ext cx="515112" cy="291083"/>
            </a:xfrm>
            <a:prstGeom prst="rect">
              <a:avLst/>
            </a:prstGeom>
          </p:spPr>
        </p:pic>
        <p:pic>
          <p:nvPicPr>
            <p:cNvPr id="41" name="object 41"/>
            <p:cNvPicPr/>
            <p:nvPr/>
          </p:nvPicPr>
          <p:blipFill>
            <a:blip r:embed="rId33" cstate="print"/>
            <a:stretch>
              <a:fillRect/>
            </a:stretch>
          </p:blipFill>
          <p:spPr>
            <a:xfrm>
              <a:off x="3468624" y="1193292"/>
              <a:ext cx="929639" cy="291083"/>
            </a:xfrm>
            <a:prstGeom prst="rect">
              <a:avLst/>
            </a:prstGeom>
          </p:spPr>
        </p:pic>
        <p:pic>
          <p:nvPicPr>
            <p:cNvPr id="42" name="object 42"/>
            <p:cNvPicPr/>
            <p:nvPr/>
          </p:nvPicPr>
          <p:blipFill>
            <a:blip r:embed="rId34" cstate="print"/>
            <a:stretch>
              <a:fillRect/>
            </a:stretch>
          </p:blipFill>
          <p:spPr>
            <a:xfrm>
              <a:off x="22860" y="1406652"/>
              <a:ext cx="387095" cy="291083"/>
            </a:xfrm>
            <a:prstGeom prst="rect">
              <a:avLst/>
            </a:prstGeom>
          </p:spPr>
        </p:pic>
        <p:pic>
          <p:nvPicPr>
            <p:cNvPr id="43" name="object 43"/>
            <p:cNvPicPr/>
            <p:nvPr/>
          </p:nvPicPr>
          <p:blipFill>
            <a:blip r:embed="rId35" cstate="print"/>
            <a:stretch>
              <a:fillRect/>
            </a:stretch>
          </p:blipFill>
          <p:spPr>
            <a:xfrm>
              <a:off x="231648" y="1406652"/>
              <a:ext cx="455676" cy="291083"/>
            </a:xfrm>
            <a:prstGeom prst="rect">
              <a:avLst/>
            </a:prstGeom>
          </p:spPr>
        </p:pic>
        <p:pic>
          <p:nvPicPr>
            <p:cNvPr id="44" name="object 44"/>
            <p:cNvPicPr/>
            <p:nvPr/>
          </p:nvPicPr>
          <p:blipFill>
            <a:blip r:embed="rId36" cstate="print"/>
            <a:stretch>
              <a:fillRect/>
            </a:stretch>
          </p:blipFill>
          <p:spPr>
            <a:xfrm>
              <a:off x="509016" y="1406652"/>
              <a:ext cx="533400" cy="291083"/>
            </a:xfrm>
            <a:prstGeom prst="rect">
              <a:avLst/>
            </a:prstGeom>
          </p:spPr>
        </p:pic>
        <p:pic>
          <p:nvPicPr>
            <p:cNvPr id="45" name="object 45"/>
            <p:cNvPicPr/>
            <p:nvPr/>
          </p:nvPicPr>
          <p:blipFill>
            <a:blip r:embed="rId37" cstate="print"/>
            <a:stretch>
              <a:fillRect/>
            </a:stretch>
          </p:blipFill>
          <p:spPr>
            <a:xfrm>
              <a:off x="865632" y="1406652"/>
              <a:ext cx="544068" cy="291083"/>
            </a:xfrm>
            <a:prstGeom prst="rect">
              <a:avLst/>
            </a:prstGeom>
          </p:spPr>
        </p:pic>
        <p:pic>
          <p:nvPicPr>
            <p:cNvPr id="46" name="object 46"/>
            <p:cNvPicPr/>
            <p:nvPr/>
          </p:nvPicPr>
          <p:blipFill>
            <a:blip r:embed="rId38" cstate="print"/>
            <a:stretch>
              <a:fillRect/>
            </a:stretch>
          </p:blipFill>
          <p:spPr>
            <a:xfrm>
              <a:off x="1231392" y="1406652"/>
              <a:ext cx="495300" cy="291083"/>
            </a:xfrm>
            <a:prstGeom prst="rect">
              <a:avLst/>
            </a:prstGeom>
          </p:spPr>
        </p:pic>
        <p:pic>
          <p:nvPicPr>
            <p:cNvPr id="47" name="object 47"/>
            <p:cNvPicPr/>
            <p:nvPr/>
          </p:nvPicPr>
          <p:blipFill>
            <a:blip r:embed="rId35" cstate="print"/>
            <a:stretch>
              <a:fillRect/>
            </a:stretch>
          </p:blipFill>
          <p:spPr>
            <a:xfrm>
              <a:off x="1548384" y="1406652"/>
              <a:ext cx="455675" cy="291083"/>
            </a:xfrm>
            <a:prstGeom prst="rect">
              <a:avLst/>
            </a:prstGeom>
          </p:spPr>
        </p:pic>
        <p:pic>
          <p:nvPicPr>
            <p:cNvPr id="48" name="object 48"/>
            <p:cNvPicPr/>
            <p:nvPr/>
          </p:nvPicPr>
          <p:blipFill>
            <a:blip r:embed="rId33" cstate="print"/>
            <a:stretch>
              <a:fillRect/>
            </a:stretch>
          </p:blipFill>
          <p:spPr>
            <a:xfrm>
              <a:off x="1825752" y="1406652"/>
              <a:ext cx="929640" cy="291083"/>
            </a:xfrm>
            <a:prstGeom prst="rect">
              <a:avLst/>
            </a:prstGeom>
          </p:spPr>
        </p:pic>
        <p:pic>
          <p:nvPicPr>
            <p:cNvPr id="49" name="object 49"/>
            <p:cNvPicPr/>
            <p:nvPr/>
          </p:nvPicPr>
          <p:blipFill>
            <a:blip r:embed="rId34" cstate="print"/>
            <a:stretch>
              <a:fillRect/>
            </a:stretch>
          </p:blipFill>
          <p:spPr>
            <a:xfrm>
              <a:off x="2577083" y="1406652"/>
              <a:ext cx="387096" cy="291083"/>
            </a:xfrm>
            <a:prstGeom prst="rect">
              <a:avLst/>
            </a:prstGeom>
          </p:spPr>
        </p:pic>
        <p:pic>
          <p:nvPicPr>
            <p:cNvPr id="50" name="object 50"/>
            <p:cNvPicPr/>
            <p:nvPr/>
          </p:nvPicPr>
          <p:blipFill>
            <a:blip r:embed="rId35" cstate="print"/>
            <a:stretch>
              <a:fillRect/>
            </a:stretch>
          </p:blipFill>
          <p:spPr>
            <a:xfrm>
              <a:off x="2785872" y="1406652"/>
              <a:ext cx="455675" cy="291083"/>
            </a:xfrm>
            <a:prstGeom prst="rect">
              <a:avLst/>
            </a:prstGeom>
          </p:spPr>
        </p:pic>
        <p:pic>
          <p:nvPicPr>
            <p:cNvPr id="51" name="object 51"/>
            <p:cNvPicPr/>
            <p:nvPr/>
          </p:nvPicPr>
          <p:blipFill>
            <a:blip r:embed="rId39" cstate="print"/>
            <a:stretch>
              <a:fillRect/>
            </a:stretch>
          </p:blipFill>
          <p:spPr>
            <a:xfrm>
              <a:off x="3063239" y="1406652"/>
              <a:ext cx="909827" cy="291083"/>
            </a:xfrm>
            <a:prstGeom prst="rect">
              <a:avLst/>
            </a:prstGeom>
          </p:spPr>
        </p:pic>
        <p:pic>
          <p:nvPicPr>
            <p:cNvPr id="52" name="object 52"/>
            <p:cNvPicPr/>
            <p:nvPr/>
          </p:nvPicPr>
          <p:blipFill>
            <a:blip r:embed="rId17" cstate="print"/>
            <a:stretch>
              <a:fillRect/>
            </a:stretch>
          </p:blipFill>
          <p:spPr>
            <a:xfrm>
              <a:off x="3794760" y="1406652"/>
              <a:ext cx="376427" cy="291083"/>
            </a:xfrm>
            <a:prstGeom prst="rect">
              <a:avLst/>
            </a:prstGeom>
          </p:spPr>
        </p:pic>
        <p:pic>
          <p:nvPicPr>
            <p:cNvPr id="53" name="object 53"/>
            <p:cNvPicPr/>
            <p:nvPr/>
          </p:nvPicPr>
          <p:blipFill>
            <a:blip r:embed="rId40" cstate="print"/>
            <a:stretch>
              <a:fillRect/>
            </a:stretch>
          </p:blipFill>
          <p:spPr>
            <a:xfrm>
              <a:off x="3994404" y="1406652"/>
              <a:ext cx="403860" cy="291083"/>
            </a:xfrm>
            <a:prstGeom prst="rect">
              <a:avLst/>
            </a:prstGeom>
          </p:spPr>
        </p:pic>
        <p:pic>
          <p:nvPicPr>
            <p:cNvPr id="54" name="object 54"/>
            <p:cNvPicPr/>
            <p:nvPr/>
          </p:nvPicPr>
          <p:blipFill>
            <a:blip r:embed="rId41" cstate="print"/>
            <a:stretch>
              <a:fillRect/>
            </a:stretch>
          </p:blipFill>
          <p:spPr>
            <a:xfrm>
              <a:off x="22860" y="1620012"/>
              <a:ext cx="762000" cy="291083"/>
            </a:xfrm>
            <a:prstGeom prst="rect">
              <a:avLst/>
            </a:prstGeom>
          </p:spPr>
        </p:pic>
        <p:pic>
          <p:nvPicPr>
            <p:cNvPr id="55" name="object 55"/>
            <p:cNvPicPr/>
            <p:nvPr/>
          </p:nvPicPr>
          <p:blipFill>
            <a:blip r:embed="rId17" cstate="print"/>
            <a:stretch>
              <a:fillRect/>
            </a:stretch>
          </p:blipFill>
          <p:spPr>
            <a:xfrm>
              <a:off x="603504" y="1620012"/>
              <a:ext cx="376428" cy="291083"/>
            </a:xfrm>
            <a:prstGeom prst="rect">
              <a:avLst/>
            </a:prstGeom>
          </p:spPr>
        </p:pic>
        <p:pic>
          <p:nvPicPr>
            <p:cNvPr id="56" name="object 56"/>
            <p:cNvPicPr/>
            <p:nvPr/>
          </p:nvPicPr>
          <p:blipFill>
            <a:blip r:embed="rId42" cstate="print"/>
            <a:stretch>
              <a:fillRect/>
            </a:stretch>
          </p:blipFill>
          <p:spPr>
            <a:xfrm>
              <a:off x="800100" y="1620012"/>
              <a:ext cx="454151" cy="291083"/>
            </a:xfrm>
            <a:prstGeom prst="rect">
              <a:avLst/>
            </a:prstGeom>
          </p:spPr>
        </p:pic>
        <p:pic>
          <p:nvPicPr>
            <p:cNvPr id="57" name="object 57"/>
            <p:cNvPicPr/>
            <p:nvPr/>
          </p:nvPicPr>
          <p:blipFill>
            <a:blip r:embed="rId43" cstate="print"/>
            <a:stretch>
              <a:fillRect/>
            </a:stretch>
          </p:blipFill>
          <p:spPr>
            <a:xfrm>
              <a:off x="1074420" y="1620012"/>
              <a:ext cx="533400" cy="291083"/>
            </a:xfrm>
            <a:prstGeom prst="rect">
              <a:avLst/>
            </a:prstGeom>
          </p:spPr>
        </p:pic>
        <p:pic>
          <p:nvPicPr>
            <p:cNvPr id="58" name="object 58"/>
            <p:cNvPicPr/>
            <p:nvPr/>
          </p:nvPicPr>
          <p:blipFill>
            <a:blip r:embed="rId44" cstate="print"/>
            <a:stretch>
              <a:fillRect/>
            </a:stretch>
          </p:blipFill>
          <p:spPr>
            <a:xfrm>
              <a:off x="1426464" y="1620012"/>
              <a:ext cx="356616" cy="291083"/>
            </a:xfrm>
            <a:prstGeom prst="rect">
              <a:avLst/>
            </a:prstGeom>
          </p:spPr>
        </p:pic>
        <p:pic>
          <p:nvPicPr>
            <p:cNvPr id="59" name="object 59"/>
            <p:cNvPicPr/>
            <p:nvPr/>
          </p:nvPicPr>
          <p:blipFill>
            <a:blip r:embed="rId45" cstate="print"/>
            <a:stretch>
              <a:fillRect/>
            </a:stretch>
          </p:blipFill>
          <p:spPr>
            <a:xfrm>
              <a:off x="1603248" y="1620012"/>
              <a:ext cx="515112" cy="291083"/>
            </a:xfrm>
            <a:prstGeom prst="rect">
              <a:avLst/>
            </a:prstGeom>
          </p:spPr>
        </p:pic>
        <p:pic>
          <p:nvPicPr>
            <p:cNvPr id="60" name="object 60"/>
            <p:cNvPicPr/>
            <p:nvPr/>
          </p:nvPicPr>
          <p:blipFill>
            <a:blip r:embed="rId34" cstate="print"/>
            <a:stretch>
              <a:fillRect/>
            </a:stretch>
          </p:blipFill>
          <p:spPr>
            <a:xfrm>
              <a:off x="1938527" y="1620012"/>
              <a:ext cx="387095" cy="291083"/>
            </a:xfrm>
            <a:prstGeom prst="rect">
              <a:avLst/>
            </a:prstGeom>
          </p:spPr>
        </p:pic>
        <p:pic>
          <p:nvPicPr>
            <p:cNvPr id="61" name="object 61"/>
            <p:cNvPicPr/>
            <p:nvPr/>
          </p:nvPicPr>
          <p:blipFill>
            <a:blip r:embed="rId46" cstate="print"/>
            <a:stretch>
              <a:fillRect/>
            </a:stretch>
          </p:blipFill>
          <p:spPr>
            <a:xfrm>
              <a:off x="2144267" y="1620012"/>
              <a:ext cx="455675" cy="291083"/>
            </a:xfrm>
            <a:prstGeom prst="rect">
              <a:avLst/>
            </a:prstGeom>
          </p:spPr>
        </p:pic>
        <p:pic>
          <p:nvPicPr>
            <p:cNvPr id="62" name="object 62"/>
            <p:cNvPicPr/>
            <p:nvPr/>
          </p:nvPicPr>
          <p:blipFill>
            <a:blip r:embed="rId47" cstate="print"/>
            <a:stretch>
              <a:fillRect/>
            </a:stretch>
          </p:blipFill>
          <p:spPr>
            <a:xfrm>
              <a:off x="2418588" y="1620012"/>
              <a:ext cx="533400" cy="291083"/>
            </a:xfrm>
            <a:prstGeom prst="rect">
              <a:avLst/>
            </a:prstGeom>
          </p:spPr>
        </p:pic>
        <p:pic>
          <p:nvPicPr>
            <p:cNvPr id="63" name="object 63"/>
            <p:cNvPicPr/>
            <p:nvPr/>
          </p:nvPicPr>
          <p:blipFill>
            <a:blip r:embed="rId48" cstate="print"/>
            <a:stretch>
              <a:fillRect/>
            </a:stretch>
          </p:blipFill>
          <p:spPr>
            <a:xfrm>
              <a:off x="2772155" y="1620012"/>
              <a:ext cx="722376" cy="291083"/>
            </a:xfrm>
            <a:prstGeom prst="rect">
              <a:avLst/>
            </a:prstGeom>
          </p:spPr>
        </p:pic>
        <p:pic>
          <p:nvPicPr>
            <p:cNvPr id="64" name="object 64"/>
            <p:cNvPicPr/>
            <p:nvPr/>
          </p:nvPicPr>
          <p:blipFill>
            <a:blip r:embed="rId49" cstate="print"/>
            <a:stretch>
              <a:fillRect/>
            </a:stretch>
          </p:blipFill>
          <p:spPr>
            <a:xfrm>
              <a:off x="3313175" y="1620012"/>
              <a:ext cx="406908" cy="291083"/>
            </a:xfrm>
            <a:prstGeom prst="rect">
              <a:avLst/>
            </a:prstGeom>
          </p:spPr>
        </p:pic>
        <p:pic>
          <p:nvPicPr>
            <p:cNvPr id="65" name="object 65"/>
            <p:cNvPicPr/>
            <p:nvPr/>
          </p:nvPicPr>
          <p:blipFill>
            <a:blip r:embed="rId50" cstate="print"/>
            <a:stretch>
              <a:fillRect/>
            </a:stretch>
          </p:blipFill>
          <p:spPr>
            <a:xfrm>
              <a:off x="3538727" y="1620012"/>
              <a:ext cx="859536" cy="306323"/>
            </a:xfrm>
            <a:prstGeom prst="rect">
              <a:avLst/>
            </a:prstGeom>
          </p:spPr>
        </p:pic>
        <p:pic>
          <p:nvPicPr>
            <p:cNvPr id="66" name="object 66"/>
            <p:cNvPicPr/>
            <p:nvPr/>
          </p:nvPicPr>
          <p:blipFill>
            <a:blip r:embed="rId51" cstate="print"/>
            <a:stretch>
              <a:fillRect/>
            </a:stretch>
          </p:blipFill>
          <p:spPr>
            <a:xfrm>
              <a:off x="22860" y="1833372"/>
              <a:ext cx="576072" cy="291083"/>
            </a:xfrm>
            <a:prstGeom prst="rect">
              <a:avLst/>
            </a:prstGeom>
          </p:spPr>
        </p:pic>
        <p:pic>
          <p:nvPicPr>
            <p:cNvPr id="67" name="object 67"/>
            <p:cNvPicPr/>
            <p:nvPr/>
          </p:nvPicPr>
          <p:blipFill>
            <a:blip r:embed="rId52" cstate="print"/>
            <a:stretch>
              <a:fillRect/>
            </a:stretch>
          </p:blipFill>
          <p:spPr>
            <a:xfrm>
              <a:off x="492252" y="1833372"/>
              <a:ext cx="563880" cy="291083"/>
            </a:xfrm>
            <a:prstGeom prst="rect">
              <a:avLst/>
            </a:prstGeom>
          </p:spPr>
        </p:pic>
        <p:pic>
          <p:nvPicPr>
            <p:cNvPr id="68" name="object 68"/>
            <p:cNvPicPr/>
            <p:nvPr/>
          </p:nvPicPr>
          <p:blipFill>
            <a:blip r:embed="rId53" cstate="print"/>
            <a:stretch>
              <a:fillRect/>
            </a:stretch>
          </p:blipFill>
          <p:spPr>
            <a:xfrm>
              <a:off x="126492" y="1833372"/>
              <a:ext cx="1554480" cy="306324"/>
            </a:xfrm>
            <a:prstGeom prst="rect">
              <a:avLst/>
            </a:prstGeom>
          </p:spPr>
        </p:pic>
        <p:pic>
          <p:nvPicPr>
            <p:cNvPr id="69" name="object 69"/>
            <p:cNvPicPr/>
            <p:nvPr/>
          </p:nvPicPr>
          <p:blipFill>
            <a:blip r:embed="rId54" cstate="print"/>
            <a:stretch>
              <a:fillRect/>
            </a:stretch>
          </p:blipFill>
          <p:spPr>
            <a:xfrm>
              <a:off x="1572768" y="1833372"/>
              <a:ext cx="416051" cy="291083"/>
            </a:xfrm>
            <a:prstGeom prst="rect">
              <a:avLst/>
            </a:prstGeom>
          </p:spPr>
        </p:pic>
        <p:pic>
          <p:nvPicPr>
            <p:cNvPr id="70" name="object 70"/>
            <p:cNvPicPr/>
            <p:nvPr/>
          </p:nvPicPr>
          <p:blipFill>
            <a:blip r:embed="rId17" cstate="print"/>
            <a:stretch>
              <a:fillRect/>
            </a:stretch>
          </p:blipFill>
          <p:spPr>
            <a:xfrm>
              <a:off x="1751076" y="1833372"/>
              <a:ext cx="376428" cy="291083"/>
            </a:xfrm>
            <a:prstGeom prst="rect">
              <a:avLst/>
            </a:prstGeom>
          </p:spPr>
        </p:pic>
        <p:pic>
          <p:nvPicPr>
            <p:cNvPr id="71" name="object 71"/>
            <p:cNvPicPr/>
            <p:nvPr/>
          </p:nvPicPr>
          <p:blipFill>
            <a:blip r:embed="rId55" cstate="print"/>
            <a:stretch>
              <a:fillRect/>
            </a:stretch>
          </p:blipFill>
          <p:spPr>
            <a:xfrm>
              <a:off x="2019300" y="1833372"/>
              <a:ext cx="544068" cy="291083"/>
            </a:xfrm>
            <a:prstGeom prst="rect">
              <a:avLst/>
            </a:prstGeom>
          </p:spPr>
        </p:pic>
        <p:pic>
          <p:nvPicPr>
            <p:cNvPr id="72" name="object 72"/>
            <p:cNvPicPr/>
            <p:nvPr/>
          </p:nvPicPr>
          <p:blipFill>
            <a:blip r:embed="rId56" cstate="print"/>
            <a:stretch>
              <a:fillRect/>
            </a:stretch>
          </p:blipFill>
          <p:spPr>
            <a:xfrm>
              <a:off x="2456688" y="1833372"/>
              <a:ext cx="544067" cy="291083"/>
            </a:xfrm>
            <a:prstGeom prst="rect">
              <a:avLst/>
            </a:prstGeom>
          </p:spPr>
        </p:pic>
        <p:pic>
          <p:nvPicPr>
            <p:cNvPr id="73" name="object 73"/>
            <p:cNvPicPr/>
            <p:nvPr/>
          </p:nvPicPr>
          <p:blipFill>
            <a:blip r:embed="rId57" cstate="print"/>
            <a:stretch>
              <a:fillRect/>
            </a:stretch>
          </p:blipFill>
          <p:spPr>
            <a:xfrm>
              <a:off x="2894076" y="1833372"/>
              <a:ext cx="452627" cy="291083"/>
            </a:xfrm>
            <a:prstGeom prst="rect">
              <a:avLst/>
            </a:prstGeom>
          </p:spPr>
        </p:pic>
        <p:pic>
          <p:nvPicPr>
            <p:cNvPr id="74" name="object 74"/>
            <p:cNvPicPr/>
            <p:nvPr/>
          </p:nvPicPr>
          <p:blipFill>
            <a:blip r:embed="rId58" cstate="print"/>
            <a:stretch>
              <a:fillRect/>
            </a:stretch>
          </p:blipFill>
          <p:spPr>
            <a:xfrm>
              <a:off x="3240024" y="1833372"/>
              <a:ext cx="909827" cy="291083"/>
            </a:xfrm>
            <a:prstGeom prst="rect">
              <a:avLst/>
            </a:prstGeom>
          </p:spPr>
        </p:pic>
        <p:pic>
          <p:nvPicPr>
            <p:cNvPr id="75" name="object 75"/>
            <p:cNvPicPr/>
            <p:nvPr/>
          </p:nvPicPr>
          <p:blipFill>
            <a:blip r:embed="rId59" cstate="print"/>
            <a:stretch>
              <a:fillRect/>
            </a:stretch>
          </p:blipFill>
          <p:spPr>
            <a:xfrm>
              <a:off x="4041648" y="1833372"/>
              <a:ext cx="356615" cy="291083"/>
            </a:xfrm>
            <a:prstGeom prst="rect">
              <a:avLst/>
            </a:prstGeom>
          </p:spPr>
        </p:pic>
        <p:pic>
          <p:nvPicPr>
            <p:cNvPr id="76" name="object 76"/>
            <p:cNvPicPr/>
            <p:nvPr/>
          </p:nvPicPr>
          <p:blipFill>
            <a:blip r:embed="rId60" cstate="print"/>
            <a:stretch>
              <a:fillRect/>
            </a:stretch>
          </p:blipFill>
          <p:spPr>
            <a:xfrm>
              <a:off x="22860" y="2046732"/>
              <a:ext cx="978408" cy="291083"/>
            </a:xfrm>
            <a:prstGeom prst="rect">
              <a:avLst/>
            </a:prstGeom>
          </p:spPr>
        </p:pic>
        <p:pic>
          <p:nvPicPr>
            <p:cNvPr id="77" name="object 77"/>
            <p:cNvPicPr/>
            <p:nvPr/>
          </p:nvPicPr>
          <p:blipFill>
            <a:blip r:embed="rId61" cstate="print"/>
            <a:stretch>
              <a:fillRect/>
            </a:stretch>
          </p:blipFill>
          <p:spPr>
            <a:xfrm>
              <a:off x="841248" y="2046732"/>
              <a:ext cx="416051" cy="291083"/>
            </a:xfrm>
            <a:prstGeom prst="rect">
              <a:avLst/>
            </a:prstGeom>
          </p:spPr>
        </p:pic>
        <p:pic>
          <p:nvPicPr>
            <p:cNvPr id="78" name="object 78"/>
            <p:cNvPicPr/>
            <p:nvPr/>
          </p:nvPicPr>
          <p:blipFill>
            <a:blip r:embed="rId35" cstate="print"/>
            <a:stretch>
              <a:fillRect/>
            </a:stretch>
          </p:blipFill>
          <p:spPr>
            <a:xfrm>
              <a:off x="1095756" y="2046732"/>
              <a:ext cx="455675" cy="291083"/>
            </a:xfrm>
            <a:prstGeom prst="rect">
              <a:avLst/>
            </a:prstGeom>
          </p:spPr>
        </p:pic>
        <p:pic>
          <p:nvPicPr>
            <p:cNvPr id="79" name="object 79"/>
            <p:cNvPicPr/>
            <p:nvPr/>
          </p:nvPicPr>
          <p:blipFill>
            <a:blip r:embed="rId10" cstate="print"/>
            <a:stretch>
              <a:fillRect/>
            </a:stretch>
          </p:blipFill>
          <p:spPr>
            <a:xfrm>
              <a:off x="1389888" y="2046732"/>
              <a:ext cx="534924" cy="291083"/>
            </a:xfrm>
            <a:prstGeom prst="rect">
              <a:avLst/>
            </a:prstGeom>
          </p:spPr>
        </p:pic>
        <p:pic>
          <p:nvPicPr>
            <p:cNvPr id="80" name="object 80"/>
            <p:cNvPicPr/>
            <p:nvPr/>
          </p:nvPicPr>
          <p:blipFill>
            <a:blip r:embed="rId31" cstate="print"/>
            <a:stretch>
              <a:fillRect/>
            </a:stretch>
          </p:blipFill>
          <p:spPr>
            <a:xfrm>
              <a:off x="1687067" y="2046732"/>
              <a:ext cx="281939" cy="291083"/>
            </a:xfrm>
            <a:prstGeom prst="rect">
              <a:avLst/>
            </a:prstGeom>
          </p:spPr>
        </p:pic>
        <p:pic>
          <p:nvPicPr>
            <p:cNvPr id="81" name="object 81"/>
            <p:cNvPicPr/>
            <p:nvPr/>
          </p:nvPicPr>
          <p:blipFill>
            <a:blip r:embed="rId62" cstate="print"/>
            <a:stretch>
              <a:fillRect/>
            </a:stretch>
          </p:blipFill>
          <p:spPr>
            <a:xfrm>
              <a:off x="1808988" y="2046732"/>
              <a:ext cx="385571" cy="291083"/>
            </a:xfrm>
            <a:prstGeom prst="rect">
              <a:avLst/>
            </a:prstGeom>
          </p:spPr>
        </p:pic>
        <p:pic>
          <p:nvPicPr>
            <p:cNvPr id="82" name="object 82"/>
            <p:cNvPicPr/>
            <p:nvPr/>
          </p:nvPicPr>
          <p:blipFill>
            <a:blip r:embed="rId63" cstate="print"/>
            <a:stretch>
              <a:fillRect/>
            </a:stretch>
          </p:blipFill>
          <p:spPr>
            <a:xfrm>
              <a:off x="2033016" y="2046732"/>
              <a:ext cx="603503" cy="291083"/>
            </a:xfrm>
            <a:prstGeom prst="rect">
              <a:avLst/>
            </a:prstGeom>
          </p:spPr>
        </p:pic>
        <p:pic>
          <p:nvPicPr>
            <p:cNvPr id="83" name="object 83"/>
            <p:cNvPicPr/>
            <p:nvPr/>
          </p:nvPicPr>
          <p:blipFill>
            <a:blip r:embed="rId64" cstate="print"/>
            <a:stretch>
              <a:fillRect/>
            </a:stretch>
          </p:blipFill>
          <p:spPr>
            <a:xfrm>
              <a:off x="2476500" y="2046732"/>
              <a:ext cx="717803" cy="291083"/>
            </a:xfrm>
            <a:prstGeom prst="rect">
              <a:avLst/>
            </a:prstGeom>
          </p:spPr>
        </p:pic>
        <p:pic>
          <p:nvPicPr>
            <p:cNvPr id="84" name="object 84"/>
            <p:cNvPicPr/>
            <p:nvPr/>
          </p:nvPicPr>
          <p:blipFill>
            <a:blip r:embed="rId65" cstate="print"/>
            <a:stretch>
              <a:fillRect/>
            </a:stretch>
          </p:blipFill>
          <p:spPr>
            <a:xfrm>
              <a:off x="3034283" y="2046732"/>
              <a:ext cx="473963" cy="291083"/>
            </a:xfrm>
            <a:prstGeom prst="rect">
              <a:avLst/>
            </a:prstGeom>
          </p:spPr>
        </p:pic>
        <p:pic>
          <p:nvPicPr>
            <p:cNvPr id="85" name="object 85"/>
            <p:cNvPicPr/>
            <p:nvPr/>
          </p:nvPicPr>
          <p:blipFill>
            <a:blip r:embed="rId66" cstate="print"/>
            <a:stretch>
              <a:fillRect/>
            </a:stretch>
          </p:blipFill>
          <p:spPr>
            <a:xfrm>
              <a:off x="3348227" y="2046732"/>
              <a:ext cx="560832" cy="291083"/>
            </a:xfrm>
            <a:prstGeom prst="rect">
              <a:avLst/>
            </a:prstGeom>
          </p:spPr>
        </p:pic>
        <p:pic>
          <p:nvPicPr>
            <p:cNvPr id="86" name="object 86"/>
            <p:cNvPicPr/>
            <p:nvPr/>
          </p:nvPicPr>
          <p:blipFill>
            <a:blip r:embed="rId67" cstate="print"/>
            <a:stretch>
              <a:fillRect/>
            </a:stretch>
          </p:blipFill>
          <p:spPr>
            <a:xfrm>
              <a:off x="3747516" y="2046732"/>
              <a:ext cx="387096" cy="291083"/>
            </a:xfrm>
            <a:prstGeom prst="rect">
              <a:avLst/>
            </a:prstGeom>
          </p:spPr>
        </p:pic>
        <p:pic>
          <p:nvPicPr>
            <p:cNvPr id="87" name="object 87"/>
            <p:cNvPicPr/>
            <p:nvPr/>
          </p:nvPicPr>
          <p:blipFill>
            <a:blip r:embed="rId68" cstate="print"/>
            <a:stretch>
              <a:fillRect/>
            </a:stretch>
          </p:blipFill>
          <p:spPr>
            <a:xfrm>
              <a:off x="3137916" y="2046732"/>
              <a:ext cx="1260348" cy="306324"/>
            </a:xfrm>
            <a:prstGeom prst="rect">
              <a:avLst/>
            </a:prstGeom>
          </p:spPr>
        </p:pic>
        <p:pic>
          <p:nvPicPr>
            <p:cNvPr id="88" name="object 88"/>
            <p:cNvPicPr/>
            <p:nvPr/>
          </p:nvPicPr>
          <p:blipFill>
            <a:blip r:embed="rId69" cstate="print"/>
            <a:stretch>
              <a:fillRect/>
            </a:stretch>
          </p:blipFill>
          <p:spPr>
            <a:xfrm>
              <a:off x="22860" y="2260092"/>
              <a:ext cx="609600" cy="291083"/>
            </a:xfrm>
            <a:prstGeom prst="rect">
              <a:avLst/>
            </a:prstGeom>
          </p:spPr>
        </p:pic>
        <p:pic>
          <p:nvPicPr>
            <p:cNvPr id="89" name="object 89"/>
            <p:cNvPicPr/>
            <p:nvPr/>
          </p:nvPicPr>
          <p:blipFill>
            <a:blip r:embed="rId70" cstate="print"/>
            <a:stretch>
              <a:fillRect/>
            </a:stretch>
          </p:blipFill>
          <p:spPr>
            <a:xfrm>
              <a:off x="460248" y="2260092"/>
              <a:ext cx="664463" cy="291083"/>
            </a:xfrm>
            <a:prstGeom prst="rect">
              <a:avLst/>
            </a:prstGeom>
          </p:spPr>
        </p:pic>
        <p:pic>
          <p:nvPicPr>
            <p:cNvPr id="90" name="object 90"/>
            <p:cNvPicPr/>
            <p:nvPr/>
          </p:nvPicPr>
          <p:blipFill>
            <a:blip r:embed="rId71" cstate="print"/>
            <a:stretch>
              <a:fillRect/>
            </a:stretch>
          </p:blipFill>
          <p:spPr>
            <a:xfrm>
              <a:off x="950976" y="2260092"/>
              <a:ext cx="565404" cy="291083"/>
            </a:xfrm>
            <a:prstGeom prst="rect">
              <a:avLst/>
            </a:prstGeom>
          </p:spPr>
        </p:pic>
        <p:pic>
          <p:nvPicPr>
            <p:cNvPr id="91" name="object 91"/>
            <p:cNvPicPr/>
            <p:nvPr/>
          </p:nvPicPr>
          <p:blipFill>
            <a:blip r:embed="rId72" cstate="print"/>
            <a:stretch>
              <a:fillRect/>
            </a:stretch>
          </p:blipFill>
          <p:spPr>
            <a:xfrm>
              <a:off x="1344168" y="2260092"/>
              <a:ext cx="385572" cy="291083"/>
            </a:xfrm>
            <a:prstGeom prst="rect">
              <a:avLst/>
            </a:prstGeom>
          </p:spPr>
        </p:pic>
        <p:pic>
          <p:nvPicPr>
            <p:cNvPr id="92" name="object 92"/>
            <p:cNvPicPr/>
            <p:nvPr/>
          </p:nvPicPr>
          <p:blipFill>
            <a:blip r:embed="rId73" cstate="print"/>
            <a:stretch>
              <a:fillRect/>
            </a:stretch>
          </p:blipFill>
          <p:spPr>
            <a:xfrm>
              <a:off x="1556004" y="2260092"/>
              <a:ext cx="655319" cy="291083"/>
            </a:xfrm>
            <a:prstGeom prst="rect">
              <a:avLst/>
            </a:prstGeom>
          </p:spPr>
        </p:pic>
        <p:pic>
          <p:nvPicPr>
            <p:cNvPr id="93" name="object 93"/>
            <p:cNvPicPr/>
            <p:nvPr/>
          </p:nvPicPr>
          <p:blipFill>
            <a:blip r:embed="rId74" cstate="print"/>
            <a:stretch>
              <a:fillRect/>
            </a:stretch>
          </p:blipFill>
          <p:spPr>
            <a:xfrm>
              <a:off x="126492" y="2260092"/>
              <a:ext cx="2456687" cy="306323"/>
            </a:xfrm>
            <a:prstGeom prst="rect">
              <a:avLst/>
            </a:prstGeom>
          </p:spPr>
        </p:pic>
        <p:pic>
          <p:nvPicPr>
            <p:cNvPr id="94" name="object 94"/>
            <p:cNvPicPr/>
            <p:nvPr/>
          </p:nvPicPr>
          <p:blipFill>
            <a:blip r:embed="rId75" cstate="print"/>
            <a:stretch>
              <a:fillRect/>
            </a:stretch>
          </p:blipFill>
          <p:spPr>
            <a:xfrm>
              <a:off x="2084832" y="2473452"/>
              <a:ext cx="281939" cy="291083"/>
            </a:xfrm>
            <a:prstGeom prst="rect">
              <a:avLst/>
            </a:prstGeom>
          </p:spPr>
        </p:pic>
        <p:pic>
          <p:nvPicPr>
            <p:cNvPr id="95" name="object 95"/>
            <p:cNvPicPr/>
            <p:nvPr/>
          </p:nvPicPr>
          <p:blipFill>
            <a:blip r:embed="rId76" cstate="print"/>
            <a:stretch>
              <a:fillRect/>
            </a:stretch>
          </p:blipFill>
          <p:spPr>
            <a:xfrm>
              <a:off x="2193036" y="2473452"/>
              <a:ext cx="466343" cy="291083"/>
            </a:xfrm>
            <a:prstGeom prst="rect">
              <a:avLst/>
            </a:prstGeom>
          </p:spPr>
        </p:pic>
        <p:pic>
          <p:nvPicPr>
            <p:cNvPr id="96" name="object 96"/>
            <p:cNvPicPr/>
            <p:nvPr/>
          </p:nvPicPr>
          <p:blipFill>
            <a:blip r:embed="rId77" cstate="print"/>
            <a:stretch>
              <a:fillRect/>
            </a:stretch>
          </p:blipFill>
          <p:spPr>
            <a:xfrm>
              <a:off x="2484120" y="2473452"/>
              <a:ext cx="563879" cy="291083"/>
            </a:xfrm>
            <a:prstGeom prst="rect">
              <a:avLst/>
            </a:prstGeom>
          </p:spPr>
        </p:pic>
        <p:pic>
          <p:nvPicPr>
            <p:cNvPr id="97" name="object 97"/>
            <p:cNvPicPr/>
            <p:nvPr/>
          </p:nvPicPr>
          <p:blipFill>
            <a:blip r:embed="rId78" cstate="print"/>
            <a:stretch>
              <a:fillRect/>
            </a:stretch>
          </p:blipFill>
          <p:spPr>
            <a:xfrm>
              <a:off x="2872739" y="2473452"/>
              <a:ext cx="464820" cy="291083"/>
            </a:xfrm>
            <a:prstGeom prst="rect">
              <a:avLst/>
            </a:prstGeom>
          </p:spPr>
        </p:pic>
        <p:pic>
          <p:nvPicPr>
            <p:cNvPr id="98" name="object 98"/>
            <p:cNvPicPr/>
            <p:nvPr/>
          </p:nvPicPr>
          <p:blipFill>
            <a:blip r:embed="rId79" cstate="print"/>
            <a:stretch>
              <a:fillRect/>
            </a:stretch>
          </p:blipFill>
          <p:spPr>
            <a:xfrm>
              <a:off x="3163824" y="2473452"/>
              <a:ext cx="574548" cy="291083"/>
            </a:xfrm>
            <a:prstGeom prst="rect">
              <a:avLst/>
            </a:prstGeom>
          </p:spPr>
        </p:pic>
        <p:pic>
          <p:nvPicPr>
            <p:cNvPr id="99" name="object 99"/>
            <p:cNvPicPr/>
            <p:nvPr/>
          </p:nvPicPr>
          <p:blipFill>
            <a:blip r:embed="rId17" cstate="print"/>
            <a:stretch>
              <a:fillRect/>
            </a:stretch>
          </p:blipFill>
          <p:spPr>
            <a:xfrm>
              <a:off x="3563112" y="2473452"/>
              <a:ext cx="376427" cy="291083"/>
            </a:xfrm>
            <a:prstGeom prst="rect">
              <a:avLst/>
            </a:prstGeom>
          </p:spPr>
        </p:pic>
        <p:pic>
          <p:nvPicPr>
            <p:cNvPr id="100" name="object 100"/>
            <p:cNvPicPr/>
            <p:nvPr/>
          </p:nvPicPr>
          <p:blipFill>
            <a:blip r:embed="rId80" cstate="print"/>
            <a:stretch>
              <a:fillRect/>
            </a:stretch>
          </p:blipFill>
          <p:spPr>
            <a:xfrm>
              <a:off x="3765804" y="2473452"/>
              <a:ext cx="632460" cy="291083"/>
            </a:xfrm>
            <a:prstGeom prst="rect">
              <a:avLst/>
            </a:prstGeom>
          </p:spPr>
        </p:pic>
        <p:pic>
          <p:nvPicPr>
            <p:cNvPr id="101" name="object 101"/>
            <p:cNvPicPr/>
            <p:nvPr/>
          </p:nvPicPr>
          <p:blipFill>
            <a:blip r:embed="rId81" cstate="print"/>
            <a:stretch>
              <a:fillRect/>
            </a:stretch>
          </p:blipFill>
          <p:spPr>
            <a:xfrm>
              <a:off x="137480" y="2791420"/>
              <a:ext cx="316351" cy="145542"/>
            </a:xfrm>
            <a:prstGeom prst="rect">
              <a:avLst/>
            </a:prstGeom>
          </p:spPr>
        </p:pic>
        <p:pic>
          <p:nvPicPr>
            <p:cNvPr id="102" name="object 102"/>
            <p:cNvPicPr/>
            <p:nvPr/>
          </p:nvPicPr>
          <p:blipFill>
            <a:blip r:embed="rId82" cstate="print"/>
            <a:stretch>
              <a:fillRect/>
            </a:stretch>
          </p:blipFill>
          <p:spPr>
            <a:xfrm>
              <a:off x="371856" y="2686812"/>
              <a:ext cx="544067" cy="291084"/>
            </a:xfrm>
            <a:prstGeom prst="rect">
              <a:avLst/>
            </a:prstGeom>
          </p:spPr>
        </p:pic>
        <p:pic>
          <p:nvPicPr>
            <p:cNvPr id="103" name="object 103"/>
            <p:cNvPicPr/>
            <p:nvPr/>
          </p:nvPicPr>
          <p:blipFill>
            <a:blip r:embed="rId83" cstate="print"/>
            <a:stretch>
              <a:fillRect/>
            </a:stretch>
          </p:blipFill>
          <p:spPr>
            <a:xfrm>
              <a:off x="722376" y="2686812"/>
              <a:ext cx="455675" cy="291084"/>
            </a:xfrm>
            <a:prstGeom prst="rect">
              <a:avLst/>
            </a:prstGeom>
          </p:spPr>
        </p:pic>
        <p:pic>
          <p:nvPicPr>
            <p:cNvPr id="104" name="object 104"/>
            <p:cNvPicPr/>
            <p:nvPr/>
          </p:nvPicPr>
          <p:blipFill>
            <a:blip r:embed="rId84" cstate="print"/>
            <a:stretch>
              <a:fillRect/>
            </a:stretch>
          </p:blipFill>
          <p:spPr>
            <a:xfrm>
              <a:off x="982980" y="2686812"/>
              <a:ext cx="766571" cy="291084"/>
            </a:xfrm>
            <a:prstGeom prst="rect">
              <a:avLst/>
            </a:prstGeom>
          </p:spPr>
        </p:pic>
        <p:pic>
          <p:nvPicPr>
            <p:cNvPr id="105" name="object 105"/>
            <p:cNvPicPr/>
            <p:nvPr/>
          </p:nvPicPr>
          <p:blipFill>
            <a:blip r:embed="rId31" cstate="print"/>
            <a:stretch>
              <a:fillRect/>
            </a:stretch>
          </p:blipFill>
          <p:spPr>
            <a:xfrm>
              <a:off x="1511808" y="2686812"/>
              <a:ext cx="281939" cy="291084"/>
            </a:xfrm>
            <a:prstGeom prst="rect">
              <a:avLst/>
            </a:prstGeom>
          </p:spPr>
        </p:pic>
      </p:grpSp>
      <p:sp>
        <p:nvSpPr>
          <p:cNvPr id="106" name="object 106"/>
          <p:cNvSpPr txBox="1"/>
          <p:nvPr/>
        </p:nvSpPr>
        <p:spPr>
          <a:xfrm>
            <a:off x="121666" y="805434"/>
            <a:ext cx="4166235" cy="2160270"/>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Problem </a:t>
            </a:r>
            <a:r>
              <a:rPr sz="1400" spc="-5" dirty="0">
                <a:latin typeface="Times New Roman"/>
                <a:cs typeface="Times New Roman"/>
              </a:rPr>
              <a:t>solving with </a:t>
            </a:r>
            <a:r>
              <a:rPr sz="1400" dirty="0">
                <a:latin typeface="Times New Roman"/>
                <a:cs typeface="Times New Roman"/>
              </a:rPr>
              <a:t>a </a:t>
            </a:r>
            <a:r>
              <a:rPr sz="1400" spc="-5" dirty="0">
                <a:latin typeface="Times New Roman"/>
                <a:cs typeface="Times New Roman"/>
              </a:rPr>
              <a:t>computer means processing data.  </a:t>
            </a:r>
            <a:r>
              <a:rPr sz="1400" u="sng" spc="-55"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process data, we need to </a:t>
            </a:r>
            <a:r>
              <a:rPr sz="1400" b="1" u="sng" spc="-5" dirty="0">
                <a:uFill>
                  <a:solidFill>
                    <a:srgbClr val="000000"/>
                  </a:solidFill>
                </a:uFill>
                <a:latin typeface="Times New Roman"/>
                <a:cs typeface="Times New Roman"/>
              </a:rPr>
              <a:t>define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data </a:t>
            </a:r>
            <a:r>
              <a:rPr sz="1400" b="1" u="sng" dirty="0">
                <a:uFill>
                  <a:solidFill>
                    <a:srgbClr val="000000"/>
                  </a:solidFill>
                </a:uFill>
                <a:latin typeface="Times New Roman"/>
                <a:cs typeface="Times New Roman"/>
              </a:rPr>
              <a:t>type </a:t>
            </a:r>
            <a:r>
              <a:rPr sz="1400" u="sng" spc="-10" dirty="0">
                <a:uFill>
                  <a:solidFill>
                    <a:srgbClr val="000000"/>
                  </a:solidFill>
                </a:uFill>
                <a:latin typeface="Times New Roman"/>
                <a:cs typeface="Times New Roman"/>
              </a:rPr>
              <a:t>and </a:t>
            </a:r>
            <a:r>
              <a:rPr sz="1400" b="1" u="sng" dirty="0">
                <a:uFill>
                  <a:solidFill>
                    <a:srgbClr val="000000"/>
                  </a:solidFill>
                </a:uFill>
                <a:latin typeface="Times New Roman"/>
                <a:cs typeface="Times New Roman"/>
              </a:rPr>
              <a:t>the </a:t>
            </a:r>
            <a:r>
              <a:rPr sz="1400" b="1" dirty="0">
                <a:latin typeface="Times New Roman"/>
                <a:cs typeface="Times New Roman"/>
              </a:rPr>
              <a:t> </a:t>
            </a:r>
            <a:r>
              <a:rPr sz="1400" b="1" u="sng" spc="-5" dirty="0">
                <a:uFill>
                  <a:solidFill>
                    <a:srgbClr val="000000"/>
                  </a:solidFill>
                </a:uFill>
                <a:latin typeface="Times New Roman"/>
                <a:cs typeface="Times New Roman"/>
              </a:rPr>
              <a:t>operation </a:t>
            </a:r>
            <a:r>
              <a:rPr sz="1400" b="1" u="sng" dirty="0">
                <a:uFill>
                  <a:solidFill>
                    <a:srgbClr val="000000"/>
                  </a:solidFill>
                </a:uFill>
                <a:latin typeface="Times New Roman"/>
                <a:cs typeface="Times New Roman"/>
              </a:rPr>
              <a:t>to </a:t>
            </a:r>
            <a:r>
              <a:rPr sz="1400" b="1" u="sng" spc="-10" dirty="0">
                <a:uFill>
                  <a:solidFill>
                    <a:srgbClr val="000000"/>
                  </a:solidFill>
                </a:uFill>
                <a:latin typeface="Times New Roman"/>
                <a:cs typeface="Times New Roman"/>
              </a:rPr>
              <a:t>be </a:t>
            </a:r>
            <a:r>
              <a:rPr sz="1400" b="1" u="sng" spc="-5" dirty="0">
                <a:uFill>
                  <a:solidFill>
                    <a:srgbClr val="000000"/>
                  </a:solidFill>
                </a:uFill>
                <a:latin typeface="Times New Roman"/>
                <a:cs typeface="Times New Roman"/>
              </a:rPr>
              <a:t>performed </a:t>
            </a:r>
            <a:r>
              <a:rPr sz="1400" b="1" u="sng" dirty="0">
                <a:uFill>
                  <a:solidFill>
                    <a:srgbClr val="000000"/>
                  </a:solidFill>
                </a:uFill>
                <a:latin typeface="Times New Roman"/>
                <a:cs typeface="Times New Roman"/>
              </a:rPr>
              <a:t>on the </a:t>
            </a:r>
            <a:r>
              <a:rPr sz="1400" b="1" u="sng" spc="-5" dirty="0">
                <a:uFill>
                  <a:solidFill>
                    <a:srgbClr val="000000"/>
                  </a:solidFill>
                </a:uFill>
                <a:latin typeface="Times New Roman"/>
                <a:cs typeface="Times New Roman"/>
              </a:rPr>
              <a:t>data</a:t>
            </a:r>
            <a:r>
              <a:rPr sz="1400" spc="-5" dirty="0">
                <a:latin typeface="Times New Roman"/>
                <a:cs typeface="Times New Roman"/>
              </a:rPr>
              <a:t>. The definition  </a:t>
            </a:r>
            <a:r>
              <a:rPr sz="1400" dirty="0">
                <a:latin typeface="Times New Roman"/>
                <a:cs typeface="Times New Roman"/>
              </a:rPr>
              <a:t>of </a:t>
            </a:r>
            <a:r>
              <a:rPr sz="1400" spc="-5" dirty="0">
                <a:latin typeface="Times New Roman"/>
                <a:cs typeface="Times New Roman"/>
              </a:rPr>
              <a:t>the data type and the definition </a:t>
            </a:r>
            <a:r>
              <a:rPr sz="1400" dirty="0">
                <a:latin typeface="Times New Roman"/>
                <a:cs typeface="Times New Roman"/>
              </a:rPr>
              <a:t>of </a:t>
            </a:r>
            <a:r>
              <a:rPr sz="1400" spc="-5" dirty="0">
                <a:latin typeface="Times New Roman"/>
                <a:cs typeface="Times New Roman"/>
              </a:rPr>
              <a:t>the operation to </a:t>
            </a:r>
            <a:r>
              <a:rPr sz="1400" spc="-10" dirty="0">
                <a:latin typeface="Times New Roman"/>
                <a:cs typeface="Times New Roman"/>
              </a:rPr>
              <a:t>be  </a:t>
            </a:r>
            <a:r>
              <a:rPr sz="1400" spc="-5" dirty="0">
                <a:latin typeface="Times New Roman"/>
                <a:cs typeface="Times New Roman"/>
              </a:rPr>
              <a:t>applied to the data </a:t>
            </a:r>
            <a:r>
              <a:rPr sz="1400" dirty="0">
                <a:latin typeface="Times New Roman"/>
                <a:cs typeface="Times New Roman"/>
              </a:rPr>
              <a:t>is </a:t>
            </a:r>
            <a:r>
              <a:rPr sz="1400" spc="-5" dirty="0">
                <a:latin typeface="Times New Roman"/>
                <a:cs typeface="Times New Roman"/>
              </a:rPr>
              <a:t>part </a:t>
            </a:r>
            <a:r>
              <a:rPr sz="1400" dirty="0">
                <a:latin typeface="Times New Roman"/>
                <a:cs typeface="Times New Roman"/>
              </a:rPr>
              <a:t>of </a:t>
            </a:r>
            <a:r>
              <a:rPr sz="1400" spc="-5" dirty="0">
                <a:latin typeface="Times New Roman"/>
                <a:cs typeface="Times New Roman"/>
              </a:rPr>
              <a:t>the idea behind </a:t>
            </a:r>
            <a:r>
              <a:rPr sz="1400" dirty="0">
                <a:latin typeface="Times New Roman"/>
                <a:cs typeface="Times New Roman"/>
              </a:rPr>
              <a:t>an </a:t>
            </a:r>
            <a:r>
              <a:rPr sz="1400" b="1" u="sng" spc="-5" dirty="0">
                <a:solidFill>
                  <a:srgbClr val="3333CC"/>
                </a:solidFill>
                <a:uFill>
                  <a:solidFill>
                    <a:srgbClr val="3333CC"/>
                  </a:solidFill>
                </a:uFill>
                <a:latin typeface="Times New Roman"/>
                <a:cs typeface="Times New Roman"/>
              </a:rPr>
              <a:t>abstract </a:t>
            </a:r>
            <a:r>
              <a:rPr sz="1400" b="1" spc="-5" dirty="0">
                <a:solidFill>
                  <a:srgbClr val="3333CC"/>
                </a:solidFill>
                <a:latin typeface="Times New Roman"/>
                <a:cs typeface="Times New Roman"/>
              </a:rPr>
              <a:t> </a:t>
            </a:r>
            <a:r>
              <a:rPr sz="1400" b="1" u="sng" dirty="0">
                <a:solidFill>
                  <a:srgbClr val="3333CC"/>
                </a:solidFill>
                <a:uFill>
                  <a:solidFill>
                    <a:srgbClr val="3333CC"/>
                  </a:solidFill>
                </a:uFill>
                <a:latin typeface="Times New Roman"/>
                <a:cs typeface="Times New Roman"/>
              </a:rPr>
              <a:t>data </a:t>
            </a:r>
            <a:r>
              <a:rPr sz="1400" b="1" u="sng" spc="-5" dirty="0">
                <a:solidFill>
                  <a:srgbClr val="3333CC"/>
                </a:solidFill>
                <a:uFill>
                  <a:solidFill>
                    <a:srgbClr val="3333CC"/>
                  </a:solidFill>
                </a:uFill>
                <a:latin typeface="Times New Roman"/>
                <a:cs typeface="Times New Roman"/>
              </a:rPr>
              <a:t>type (ADT)</a:t>
            </a:r>
            <a:r>
              <a:rPr sz="1400" b="1" spc="-5" dirty="0">
                <a:solidFill>
                  <a:srgbClr val="3333CC"/>
                </a:solidFill>
                <a:latin typeface="Times New Roman"/>
                <a:cs typeface="Times New Roman"/>
              </a:rPr>
              <a:t> </a:t>
            </a:r>
            <a:r>
              <a:rPr sz="1400" spc="-5" dirty="0">
                <a:latin typeface="Times New Roman"/>
                <a:cs typeface="Times New Roman"/>
              </a:rPr>
              <a:t>—to hide how the operation </a:t>
            </a:r>
            <a:r>
              <a:rPr sz="1400" spc="-10" dirty="0">
                <a:latin typeface="Times New Roman"/>
                <a:cs typeface="Times New Roman"/>
              </a:rPr>
              <a:t>is  </a:t>
            </a:r>
            <a:r>
              <a:rPr sz="1400" spc="-5" dirty="0">
                <a:latin typeface="Times New Roman"/>
                <a:cs typeface="Times New Roman"/>
              </a:rPr>
              <a:t>performed on the data. </a:t>
            </a:r>
            <a:r>
              <a:rPr sz="1400" spc="-10" dirty="0">
                <a:latin typeface="Times New Roman"/>
                <a:cs typeface="Times New Roman"/>
              </a:rPr>
              <a:t>In </a:t>
            </a:r>
            <a:r>
              <a:rPr sz="1400" spc="-5" dirty="0">
                <a:latin typeface="Times New Roman"/>
                <a:cs typeface="Times New Roman"/>
              </a:rPr>
              <a:t>other words, </a:t>
            </a:r>
            <a:r>
              <a:rPr sz="1400" b="1" u="sng" spc="-5" dirty="0">
                <a:solidFill>
                  <a:srgbClr val="990000"/>
                </a:solidFill>
                <a:uFill>
                  <a:solidFill>
                    <a:srgbClr val="990000"/>
                  </a:solidFill>
                </a:uFill>
                <a:latin typeface="Times New Roman"/>
                <a:cs typeface="Times New Roman"/>
              </a:rPr>
              <a:t>the user </a:t>
            </a:r>
            <a:r>
              <a:rPr sz="1400" b="1" u="sng" dirty="0">
                <a:solidFill>
                  <a:srgbClr val="990000"/>
                </a:solidFill>
                <a:uFill>
                  <a:solidFill>
                    <a:srgbClr val="990000"/>
                  </a:solidFill>
                </a:uFill>
                <a:latin typeface="Times New Roman"/>
                <a:cs typeface="Times New Roman"/>
              </a:rPr>
              <a:t>of </a:t>
            </a:r>
            <a:r>
              <a:rPr sz="1400" b="1" u="sng" spc="5" dirty="0">
                <a:solidFill>
                  <a:srgbClr val="990000"/>
                </a:solidFill>
                <a:uFill>
                  <a:solidFill>
                    <a:srgbClr val="990000"/>
                  </a:solidFill>
                </a:uFill>
                <a:latin typeface="Times New Roman"/>
                <a:cs typeface="Times New Roman"/>
              </a:rPr>
              <a:t>an </a:t>
            </a:r>
            <a:r>
              <a:rPr sz="1400" b="1" spc="360"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ADT </a:t>
            </a:r>
            <a:r>
              <a:rPr sz="1400" b="1" u="sng" dirty="0">
                <a:solidFill>
                  <a:srgbClr val="990000"/>
                </a:solidFill>
                <a:uFill>
                  <a:solidFill>
                    <a:srgbClr val="990000"/>
                  </a:solidFill>
                </a:uFill>
                <a:latin typeface="Times New Roman"/>
                <a:cs typeface="Times New Roman"/>
              </a:rPr>
              <a:t>needs </a:t>
            </a:r>
            <a:r>
              <a:rPr sz="1400" b="1" u="sng" spc="-5" dirty="0">
                <a:solidFill>
                  <a:srgbClr val="990000"/>
                </a:solidFill>
                <a:uFill>
                  <a:solidFill>
                    <a:srgbClr val="990000"/>
                  </a:solidFill>
                </a:uFill>
                <a:latin typeface="Times New Roman"/>
                <a:cs typeface="Times New Roman"/>
              </a:rPr>
              <a:t>only </a:t>
            </a:r>
            <a:r>
              <a:rPr sz="1400" b="1" u="sng" spc="-10" dirty="0">
                <a:solidFill>
                  <a:srgbClr val="990000"/>
                </a:solidFill>
                <a:uFill>
                  <a:solidFill>
                    <a:srgbClr val="990000"/>
                  </a:solidFill>
                </a:uFill>
                <a:latin typeface="Times New Roman"/>
                <a:cs typeface="Times New Roman"/>
              </a:rPr>
              <a:t>to </a:t>
            </a:r>
            <a:r>
              <a:rPr sz="1400" b="1" u="sng" spc="-5" dirty="0">
                <a:solidFill>
                  <a:srgbClr val="990000"/>
                </a:solidFill>
                <a:uFill>
                  <a:solidFill>
                    <a:srgbClr val="990000"/>
                  </a:solidFill>
                </a:uFill>
                <a:latin typeface="Times New Roman"/>
                <a:cs typeface="Times New Roman"/>
              </a:rPr>
              <a:t>know that </a:t>
            </a:r>
            <a:r>
              <a:rPr sz="1400" b="1" u="sng" dirty="0">
                <a:solidFill>
                  <a:srgbClr val="990000"/>
                </a:solidFill>
                <a:uFill>
                  <a:solidFill>
                    <a:srgbClr val="990000"/>
                  </a:solidFill>
                </a:uFill>
                <a:latin typeface="Times New Roman"/>
                <a:cs typeface="Times New Roman"/>
              </a:rPr>
              <a:t>a set of </a:t>
            </a:r>
            <a:r>
              <a:rPr sz="1400" b="1" u="sng" spc="-5" dirty="0">
                <a:solidFill>
                  <a:srgbClr val="990000"/>
                </a:solidFill>
                <a:uFill>
                  <a:solidFill>
                    <a:srgbClr val="990000"/>
                  </a:solidFill>
                </a:uFill>
                <a:latin typeface="Times New Roman"/>
                <a:cs typeface="Times New Roman"/>
              </a:rPr>
              <a:t>operations </a:t>
            </a:r>
            <a:r>
              <a:rPr sz="1400" b="1" u="sng" spc="-10" dirty="0">
                <a:solidFill>
                  <a:srgbClr val="990000"/>
                </a:solidFill>
                <a:uFill>
                  <a:solidFill>
                    <a:srgbClr val="990000"/>
                  </a:solidFill>
                </a:uFill>
                <a:latin typeface="Times New Roman"/>
                <a:cs typeface="Times New Roman"/>
              </a:rPr>
              <a:t>are </a:t>
            </a:r>
            <a:r>
              <a:rPr sz="1400" b="1" spc="-10"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available for the data type</a:t>
            </a:r>
            <a:r>
              <a:rPr sz="1400" spc="-5" dirty="0">
                <a:latin typeface="Times New Roman"/>
                <a:cs typeface="Times New Roman"/>
              </a:rPr>
              <a:t>, but does not need to know  </a:t>
            </a:r>
            <a:r>
              <a:rPr sz="1400" spc="5" dirty="0">
                <a:latin typeface="Times New Roman"/>
                <a:cs typeface="Times New Roman"/>
              </a:rPr>
              <a:t>how </a:t>
            </a:r>
            <a:r>
              <a:rPr sz="1400" dirty="0">
                <a:latin typeface="Times New Roman"/>
                <a:cs typeface="Times New Roman"/>
              </a:rPr>
              <a:t>they are</a:t>
            </a:r>
            <a:r>
              <a:rPr sz="1400" spc="-80" dirty="0">
                <a:latin typeface="Times New Roman"/>
                <a:cs typeface="Times New Roman"/>
              </a:rPr>
              <a:t> </a:t>
            </a:r>
            <a:r>
              <a:rPr sz="1400" dirty="0">
                <a:latin typeface="Times New Roman"/>
                <a:cs typeface="Times New Roman"/>
              </a:rPr>
              <a:t>applied.</a:t>
            </a:r>
            <a:endParaRPr sz="1400">
              <a:latin typeface="Times New Roman"/>
              <a:cs typeface="Times New Roman"/>
            </a:endParaRPr>
          </a:p>
        </p:txBody>
      </p:sp>
      <p:sp>
        <p:nvSpPr>
          <p:cNvPr id="107" name="object 10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12.36</a:t>
            </a:r>
            <a:endParaRPr sz="600">
              <a:latin typeface="Arial"/>
              <a:cs typeface="Arial"/>
            </a:endParaRPr>
          </a:p>
        </p:txBody>
      </p:sp>
      <p:sp>
        <p:nvSpPr>
          <p:cNvPr id="3" name="object 3"/>
          <p:cNvSpPr txBox="1">
            <a:spLocks noGrp="1"/>
          </p:cNvSpPr>
          <p:nvPr>
            <p:ph type="title"/>
          </p:nvPr>
        </p:nvSpPr>
        <p:spPr>
          <a:xfrm>
            <a:off x="45466" y="5016"/>
            <a:ext cx="199707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Queue</a:t>
            </a:r>
            <a:r>
              <a:rPr sz="1600" b="1" spc="-25" dirty="0">
                <a:solidFill>
                  <a:srgbClr val="FF0000"/>
                </a:solidFill>
                <a:latin typeface="Times New Roman"/>
                <a:cs typeface="Times New Roman"/>
              </a:rPr>
              <a:t> </a:t>
            </a:r>
            <a:r>
              <a:rPr sz="1600" b="1" spc="-10" dirty="0">
                <a:solidFill>
                  <a:srgbClr val="FF0000"/>
                </a:solidFill>
                <a:latin typeface="Times New Roman"/>
                <a:cs typeface="Times New Roman"/>
              </a:rPr>
              <a:t>implementation</a:t>
            </a:r>
            <a:endParaRPr sz="1600">
              <a:latin typeface="Times New Roman"/>
              <a:cs typeface="Times New Roman"/>
            </a:endParaRPr>
          </a:p>
        </p:txBody>
      </p:sp>
      <p:sp>
        <p:nvSpPr>
          <p:cNvPr id="4" name="object 4"/>
          <p:cNvSpPr txBox="1"/>
          <p:nvPr/>
        </p:nvSpPr>
        <p:spPr>
          <a:xfrm>
            <a:off x="45466" y="271716"/>
            <a:ext cx="4393565" cy="280035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At the ADT level, we use the queue </a:t>
            </a:r>
            <a:r>
              <a:rPr sz="1400" spc="-10" dirty="0">
                <a:latin typeface="Times New Roman"/>
                <a:cs typeface="Times New Roman"/>
              </a:rPr>
              <a:t>and its </a:t>
            </a:r>
            <a:r>
              <a:rPr sz="1400" dirty="0">
                <a:latin typeface="Times New Roman"/>
                <a:cs typeface="Times New Roman"/>
              </a:rPr>
              <a:t>four </a:t>
            </a:r>
            <a:r>
              <a:rPr sz="1400" spc="-5" dirty="0">
                <a:latin typeface="Times New Roman"/>
                <a:cs typeface="Times New Roman"/>
              </a:rPr>
              <a:t>operations </a:t>
            </a:r>
            <a:r>
              <a:rPr sz="1400" spc="-15" dirty="0">
                <a:latin typeface="Times New Roman"/>
                <a:cs typeface="Times New Roman"/>
              </a:rPr>
              <a:t>at  </a:t>
            </a:r>
            <a:r>
              <a:rPr sz="1400" spc="-5" dirty="0">
                <a:latin typeface="Times New Roman"/>
                <a:cs typeface="Times New Roman"/>
              </a:rPr>
              <a:t>the implementation level. </a:t>
            </a:r>
            <a:r>
              <a:rPr sz="1400" spc="-60" dirty="0">
                <a:latin typeface="Times New Roman"/>
                <a:cs typeface="Times New Roman"/>
              </a:rPr>
              <a:t>We </a:t>
            </a:r>
            <a:r>
              <a:rPr sz="1400" spc="-5" dirty="0">
                <a:latin typeface="Times New Roman"/>
                <a:cs typeface="Times New Roman"/>
              </a:rPr>
              <a:t>need to choose </a:t>
            </a:r>
            <a:r>
              <a:rPr sz="1400" dirty="0">
                <a:latin typeface="Times New Roman"/>
                <a:cs typeface="Times New Roman"/>
              </a:rPr>
              <a:t>a </a:t>
            </a:r>
            <a:r>
              <a:rPr sz="1400" spc="-5" dirty="0">
                <a:latin typeface="Times New Roman"/>
                <a:cs typeface="Times New Roman"/>
              </a:rPr>
              <a:t>data structure  </a:t>
            </a:r>
            <a:r>
              <a:rPr sz="1400" dirty="0">
                <a:latin typeface="Times New Roman"/>
                <a:cs typeface="Times New Roman"/>
              </a:rPr>
              <a:t>to </a:t>
            </a:r>
            <a:r>
              <a:rPr sz="1400" spc="-5" dirty="0">
                <a:latin typeface="Times New Roman"/>
                <a:cs typeface="Times New Roman"/>
              </a:rPr>
              <a:t>implement </a:t>
            </a:r>
            <a:r>
              <a:rPr sz="1400" dirty="0">
                <a:latin typeface="Times New Roman"/>
                <a:cs typeface="Times New Roman"/>
              </a:rPr>
              <a:t>it.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queue ADT can be implemented using </a:t>
            </a:r>
            <a:r>
              <a:rPr sz="1400" spc="-5" dirty="0">
                <a:latin typeface="Times New Roman"/>
                <a:cs typeface="Times New Roman"/>
              </a:rPr>
              <a:t> </a:t>
            </a:r>
            <a:r>
              <a:rPr sz="1400" u="sng" spc="-5" dirty="0">
                <a:uFill>
                  <a:solidFill>
                    <a:srgbClr val="000000"/>
                  </a:solidFill>
                </a:uFill>
                <a:latin typeface="Times New Roman"/>
                <a:cs typeface="Times New Roman"/>
              </a:rPr>
              <a:t>either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array </a:t>
            </a:r>
            <a:r>
              <a:rPr sz="1400" u="sng" dirty="0">
                <a:uFill>
                  <a:solidFill>
                    <a:srgbClr val="000000"/>
                  </a:solidFill>
                </a:uFill>
                <a:latin typeface="Times New Roman"/>
                <a:cs typeface="Times New Roman"/>
              </a:rPr>
              <a:t>or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linked </a:t>
            </a:r>
            <a:r>
              <a:rPr sz="1400" b="1" u="sng" dirty="0">
                <a:uFill>
                  <a:solidFill>
                    <a:srgbClr val="000000"/>
                  </a:solidFill>
                </a:uFill>
                <a:latin typeface="Times New Roman"/>
                <a:cs typeface="Times New Roman"/>
              </a:rPr>
              <a:t>list</a:t>
            </a:r>
            <a:r>
              <a:rPr sz="1400" dirty="0">
                <a:latin typeface="Times New Roman"/>
                <a:cs typeface="Times New Roman"/>
              </a:rPr>
              <a:t>. </a:t>
            </a:r>
            <a:r>
              <a:rPr sz="1400" spc="-5" dirty="0">
                <a:latin typeface="Times New Roman"/>
                <a:cs typeface="Times New Roman"/>
              </a:rPr>
              <a:t>Figure </a:t>
            </a:r>
            <a:r>
              <a:rPr sz="1400" dirty="0">
                <a:latin typeface="Times New Roman"/>
                <a:cs typeface="Times New Roman"/>
              </a:rPr>
              <a:t>12.13 </a:t>
            </a:r>
            <a:r>
              <a:rPr sz="1400" spc="-5" dirty="0">
                <a:latin typeface="Times New Roman"/>
                <a:cs typeface="Times New Roman"/>
              </a:rPr>
              <a:t>on page </a:t>
            </a:r>
            <a:r>
              <a:rPr sz="1400" spc="-10" dirty="0">
                <a:latin typeface="Times New Roman"/>
                <a:cs typeface="Times New Roman"/>
              </a:rPr>
              <a:t>329  </a:t>
            </a:r>
            <a:r>
              <a:rPr sz="1400" spc="-5" dirty="0">
                <a:latin typeface="Times New Roman"/>
                <a:cs typeface="Times New Roman"/>
              </a:rPr>
              <a:t>shows </a:t>
            </a:r>
            <a:r>
              <a:rPr sz="1400" dirty="0">
                <a:latin typeface="Times New Roman"/>
                <a:cs typeface="Times New Roman"/>
              </a:rPr>
              <a:t>an </a:t>
            </a:r>
            <a:r>
              <a:rPr sz="1400" spc="-10" dirty="0">
                <a:latin typeface="Times New Roman"/>
                <a:cs typeface="Times New Roman"/>
              </a:rPr>
              <a:t>example </a:t>
            </a:r>
            <a:r>
              <a:rPr sz="1400" spc="-5" dirty="0">
                <a:latin typeface="Times New Roman"/>
                <a:cs typeface="Times New Roman"/>
              </a:rPr>
              <a:t>of </a:t>
            </a:r>
            <a:r>
              <a:rPr sz="1400" dirty="0">
                <a:latin typeface="Times New Roman"/>
                <a:cs typeface="Times New Roman"/>
              </a:rPr>
              <a:t>a </a:t>
            </a:r>
            <a:r>
              <a:rPr sz="1400" spc="-5" dirty="0">
                <a:latin typeface="Times New Roman"/>
                <a:cs typeface="Times New Roman"/>
              </a:rPr>
              <a:t>queue ADT with five items. The  figure also shows how we can implement it. </a:t>
            </a:r>
            <a:r>
              <a:rPr sz="1400" dirty="0">
                <a:latin typeface="Times New Roman"/>
                <a:cs typeface="Times New Roman"/>
              </a:rPr>
              <a:t>In </a:t>
            </a:r>
            <a:r>
              <a:rPr sz="1400" spc="-5" dirty="0">
                <a:latin typeface="Times New Roman"/>
                <a:cs typeface="Times New Roman"/>
              </a:rPr>
              <a:t>the </a:t>
            </a:r>
            <a:r>
              <a:rPr sz="1400" b="1" u="sng" spc="-5" dirty="0">
                <a:uFill>
                  <a:solidFill>
                    <a:srgbClr val="000000"/>
                  </a:solidFill>
                </a:uFill>
                <a:latin typeface="Times New Roman"/>
                <a:cs typeface="Times New Roman"/>
              </a:rPr>
              <a:t>array </a:t>
            </a:r>
            <a:r>
              <a:rPr sz="1400" b="1" spc="-5" dirty="0">
                <a:latin typeface="Times New Roman"/>
                <a:cs typeface="Times New Roman"/>
              </a:rPr>
              <a:t> </a:t>
            </a:r>
            <a:r>
              <a:rPr sz="1400" b="1" u="sng" dirty="0">
                <a:uFill>
                  <a:solidFill>
                    <a:srgbClr val="000000"/>
                  </a:solidFill>
                </a:uFill>
                <a:latin typeface="Times New Roman"/>
                <a:cs typeface="Times New Roman"/>
              </a:rPr>
              <a:t>implementation </a:t>
            </a:r>
            <a:r>
              <a:rPr sz="1400" u="sng" spc="-5" dirty="0">
                <a:uFill>
                  <a:solidFill>
                    <a:srgbClr val="000000"/>
                  </a:solidFill>
                </a:uFill>
                <a:latin typeface="Times New Roman"/>
                <a:cs typeface="Times New Roman"/>
              </a:rPr>
              <a:t>we have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record with three fields</a:t>
            </a:r>
            <a:r>
              <a:rPr sz="1400" spc="-5" dirty="0">
                <a:latin typeface="Times New Roman"/>
                <a:cs typeface="Times New Roman"/>
              </a:rPr>
              <a:t>. The first  </a:t>
            </a:r>
            <a:r>
              <a:rPr sz="1400" dirty="0">
                <a:latin typeface="Times New Roman"/>
                <a:cs typeface="Times New Roman"/>
              </a:rPr>
              <a:t>field can be used to store </a:t>
            </a:r>
            <a:r>
              <a:rPr sz="1400" spc="-5" dirty="0">
                <a:latin typeface="Times New Roman"/>
                <a:cs typeface="Times New Roman"/>
              </a:rPr>
              <a:t>information </a:t>
            </a:r>
            <a:r>
              <a:rPr sz="1400" dirty="0">
                <a:latin typeface="Times New Roman"/>
                <a:cs typeface="Times New Roman"/>
              </a:rPr>
              <a:t>about </a:t>
            </a:r>
            <a:r>
              <a:rPr sz="1400" spc="5" dirty="0">
                <a:latin typeface="Times New Roman"/>
                <a:cs typeface="Times New Roman"/>
              </a:rPr>
              <a:t>the</a:t>
            </a:r>
            <a:r>
              <a:rPr sz="1400" spc="-175" dirty="0">
                <a:latin typeface="Times New Roman"/>
                <a:cs typeface="Times New Roman"/>
              </a:rPr>
              <a:t> </a:t>
            </a:r>
            <a:r>
              <a:rPr sz="1400" dirty="0">
                <a:latin typeface="Times New Roman"/>
                <a:cs typeface="Times New Roman"/>
              </a:rPr>
              <a:t>queue.</a:t>
            </a:r>
            <a:endParaRPr sz="1400">
              <a:latin typeface="Times New Roman"/>
              <a:cs typeface="Times New Roman"/>
            </a:endParaRPr>
          </a:p>
          <a:p>
            <a:pPr>
              <a:lnSpc>
                <a:spcPct val="100000"/>
              </a:lnSpc>
              <a:spcBef>
                <a:spcPts val="10"/>
              </a:spcBef>
            </a:pPr>
            <a:endParaRPr sz="1450">
              <a:latin typeface="Times New Roman"/>
              <a:cs typeface="Times New Roman"/>
            </a:endParaRPr>
          </a:p>
          <a:p>
            <a:pPr marL="12700" marR="5080" algn="just">
              <a:lnSpc>
                <a:spcPct val="100000"/>
              </a:lnSpc>
              <a:spcBef>
                <a:spcPts val="5"/>
              </a:spcBef>
            </a:pPr>
            <a:r>
              <a:rPr sz="1400" spc="-5" dirty="0">
                <a:latin typeface="Times New Roman"/>
                <a:cs typeface="Times New Roman"/>
              </a:rPr>
              <a:t>The </a:t>
            </a:r>
            <a:r>
              <a:rPr sz="1400" b="1" u="sng" spc="-5" dirty="0">
                <a:uFill>
                  <a:solidFill>
                    <a:srgbClr val="000000"/>
                  </a:solidFill>
                </a:uFill>
                <a:latin typeface="Times New Roman"/>
                <a:cs typeface="Times New Roman"/>
              </a:rPr>
              <a:t>linked </a:t>
            </a:r>
            <a:r>
              <a:rPr sz="1400" b="1" u="sng" spc="5" dirty="0">
                <a:uFill>
                  <a:solidFill>
                    <a:srgbClr val="000000"/>
                  </a:solidFill>
                </a:uFill>
                <a:latin typeface="Times New Roman"/>
                <a:cs typeface="Times New Roman"/>
              </a:rPr>
              <a:t>list </a:t>
            </a:r>
            <a:r>
              <a:rPr sz="1400" b="1" u="sng" spc="-5" dirty="0">
                <a:uFill>
                  <a:solidFill>
                    <a:srgbClr val="000000"/>
                  </a:solidFill>
                </a:uFill>
                <a:latin typeface="Times New Roman"/>
                <a:cs typeface="Times New Roman"/>
              </a:rPr>
              <a:t>implementation</a:t>
            </a:r>
            <a:r>
              <a:rPr sz="1400" b="1" spc="-5" dirty="0">
                <a:latin typeface="Times New Roman"/>
                <a:cs typeface="Times New Roman"/>
              </a:rPr>
              <a:t> </a:t>
            </a:r>
            <a:r>
              <a:rPr sz="1400" spc="-5" dirty="0">
                <a:latin typeface="Times New Roman"/>
                <a:cs typeface="Times New Roman"/>
              </a:rPr>
              <a:t>is similar: we have </a:t>
            </a:r>
            <a:r>
              <a:rPr sz="1400" u="sng" dirty="0">
                <a:uFill>
                  <a:solidFill>
                    <a:srgbClr val="000000"/>
                  </a:solidFill>
                </a:uFill>
                <a:latin typeface="Times New Roman"/>
                <a:cs typeface="Times New Roman"/>
              </a:rPr>
              <a:t>an </a:t>
            </a:r>
            <a:r>
              <a:rPr sz="1400" u="sng" spc="-5" dirty="0">
                <a:uFill>
                  <a:solidFill>
                    <a:srgbClr val="000000"/>
                  </a:solidFill>
                </a:uFill>
                <a:latin typeface="Times New Roman"/>
                <a:cs typeface="Times New Roman"/>
              </a:rPr>
              <a:t>extra </a:t>
            </a:r>
            <a:r>
              <a:rPr sz="1400" spc="-5" dirty="0">
                <a:latin typeface="Times New Roman"/>
                <a:cs typeface="Times New Roman"/>
              </a:rPr>
              <a:t> </a:t>
            </a:r>
            <a:r>
              <a:rPr sz="1400" u="sng" spc="-5" dirty="0">
                <a:uFill>
                  <a:solidFill>
                    <a:srgbClr val="000000"/>
                  </a:solidFill>
                </a:uFill>
                <a:latin typeface="Times New Roman"/>
                <a:cs typeface="Times New Roman"/>
              </a:rPr>
              <a:t>node</a:t>
            </a:r>
            <a:r>
              <a:rPr sz="1400" spc="-5" dirty="0">
                <a:latin typeface="Times New Roman"/>
                <a:cs typeface="Times New Roman"/>
              </a:rPr>
              <a:t> that has the name </a:t>
            </a:r>
            <a:r>
              <a:rPr sz="1400" dirty="0">
                <a:latin typeface="Times New Roman"/>
                <a:cs typeface="Times New Roman"/>
              </a:rPr>
              <a:t>of </a:t>
            </a:r>
            <a:r>
              <a:rPr sz="1400" spc="-5" dirty="0">
                <a:latin typeface="Times New Roman"/>
                <a:cs typeface="Times New Roman"/>
              </a:rPr>
              <a:t>the queue. </a:t>
            </a:r>
            <a:r>
              <a:rPr sz="1400" u="sng" spc="-10" dirty="0">
                <a:uFill>
                  <a:solidFill>
                    <a:srgbClr val="000000"/>
                  </a:solidFill>
                </a:uFill>
                <a:latin typeface="Times New Roman"/>
                <a:cs typeface="Times New Roman"/>
              </a:rPr>
              <a:t>This </a:t>
            </a:r>
            <a:r>
              <a:rPr sz="1400" u="sng" spc="-5" dirty="0">
                <a:uFill>
                  <a:solidFill>
                    <a:srgbClr val="000000"/>
                  </a:solidFill>
                </a:uFill>
                <a:latin typeface="Times New Roman"/>
                <a:cs typeface="Times New Roman"/>
              </a:rPr>
              <a:t>node also has three </a:t>
            </a:r>
            <a:r>
              <a:rPr sz="1400" spc="-5" dirty="0">
                <a:latin typeface="Times New Roman"/>
                <a:cs typeface="Times New Roman"/>
              </a:rPr>
              <a:t> </a:t>
            </a:r>
            <a:r>
              <a:rPr sz="1400" u="sng" spc="-5" dirty="0">
                <a:uFill>
                  <a:solidFill>
                    <a:srgbClr val="000000"/>
                  </a:solidFill>
                </a:uFill>
                <a:latin typeface="Times New Roman"/>
                <a:cs typeface="Times New Roman"/>
              </a:rPr>
              <a:t>fields: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count,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pointer that points to the </a:t>
            </a:r>
            <a:r>
              <a:rPr sz="1400" u="sng" dirty="0">
                <a:uFill>
                  <a:solidFill>
                    <a:srgbClr val="000000"/>
                  </a:solidFill>
                </a:uFill>
                <a:latin typeface="Times New Roman"/>
                <a:cs typeface="Times New Roman"/>
              </a:rPr>
              <a:t>front </a:t>
            </a:r>
            <a:r>
              <a:rPr sz="1400" u="sng" spc="-10" dirty="0">
                <a:uFill>
                  <a:solidFill>
                    <a:srgbClr val="000000"/>
                  </a:solidFill>
                </a:uFill>
                <a:latin typeface="Times New Roman"/>
                <a:cs typeface="Times New Roman"/>
              </a:rPr>
              <a:t>element </a:t>
            </a:r>
            <a:r>
              <a:rPr sz="1400" u="sng" spc="-5" dirty="0">
                <a:uFill>
                  <a:solidFill>
                    <a:srgbClr val="000000"/>
                  </a:solidFill>
                </a:uFill>
                <a:latin typeface="Times New Roman"/>
                <a:cs typeface="Times New Roman"/>
              </a:rPr>
              <a:t>and </a:t>
            </a:r>
            <a:r>
              <a:rPr sz="1400" spc="-5" dirty="0">
                <a:latin typeface="Times New Roman"/>
                <a:cs typeface="Times New Roman"/>
              </a:rPr>
              <a:t> </a:t>
            </a:r>
            <a:r>
              <a:rPr sz="1400" u="sng" dirty="0">
                <a:uFill>
                  <a:solidFill>
                    <a:srgbClr val="000000"/>
                  </a:solidFill>
                </a:uFill>
                <a:latin typeface="Times New Roman"/>
                <a:cs typeface="Times New Roman"/>
              </a:rPr>
              <a:t>a pointer that </a:t>
            </a:r>
            <a:r>
              <a:rPr sz="1400" u="sng" spc="5" dirty="0">
                <a:uFill>
                  <a:solidFill>
                    <a:srgbClr val="000000"/>
                  </a:solidFill>
                </a:uFill>
                <a:latin typeface="Times New Roman"/>
                <a:cs typeface="Times New Roman"/>
              </a:rPr>
              <a:t>points </a:t>
            </a:r>
            <a:r>
              <a:rPr sz="1400" u="sng"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rear</a:t>
            </a:r>
            <a:r>
              <a:rPr sz="1400" u="sng" spc="-195"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element</a:t>
            </a:r>
            <a:r>
              <a:rPr sz="1400" dirty="0">
                <a:latin typeface="Times New Roman"/>
                <a:cs typeface="Times New Roman"/>
              </a:rPr>
              <a:t>.</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12.37</a:t>
            </a:r>
            <a:endParaRPr sz="600">
              <a:latin typeface="Arial"/>
              <a:cs typeface="Arial"/>
            </a:endParaRPr>
          </a:p>
        </p:txBody>
      </p:sp>
      <p:sp>
        <p:nvSpPr>
          <p:cNvPr id="3" name="object 3"/>
          <p:cNvSpPr txBox="1"/>
          <p:nvPr/>
        </p:nvSpPr>
        <p:spPr>
          <a:xfrm>
            <a:off x="1371346" y="3130423"/>
            <a:ext cx="21399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12.13 </a:t>
            </a:r>
            <a:r>
              <a:rPr sz="1000" b="1" spc="-5" dirty="0">
                <a:latin typeface="Times New Roman"/>
                <a:cs typeface="Times New Roman"/>
              </a:rPr>
              <a:t>Queue</a:t>
            </a:r>
            <a:r>
              <a:rPr sz="1000" b="1" spc="-3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87917" y="190500"/>
              <a:ext cx="4458174" cy="2815190"/>
            </a:xfrm>
            <a:prstGeom prst="rect">
              <a:avLst/>
            </a:prstGeom>
          </p:spPr>
        </p:pic>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12.38</a:t>
            </a:r>
            <a:endParaRPr sz="600">
              <a:latin typeface="Arial"/>
              <a:cs typeface="Arial"/>
            </a:endParaRPr>
          </a:p>
        </p:txBody>
      </p:sp>
      <p:grpSp>
        <p:nvGrpSpPr>
          <p:cNvPr id="3" name="object 3"/>
          <p:cNvGrpSpPr/>
          <p:nvPr/>
        </p:nvGrpSpPr>
        <p:grpSpPr>
          <a:xfrm>
            <a:off x="12192" y="63"/>
            <a:ext cx="4572000" cy="685800"/>
            <a:chOff x="12192" y="63"/>
            <a:chExt cx="4572000" cy="685800"/>
          </a:xfrm>
        </p:grpSpPr>
        <p:sp>
          <p:nvSpPr>
            <p:cNvPr id="4" name="object 4"/>
            <p:cNvSpPr/>
            <p:nvPr/>
          </p:nvSpPr>
          <p:spPr>
            <a:xfrm>
              <a:off x="12192" y="63"/>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63"/>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66559" y="255973"/>
            <a:ext cx="301053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0" dirty="0" smtClean="0">
                <a:latin typeface="Times New Roman"/>
                <a:cs typeface="Times New Roman"/>
              </a:rPr>
              <a:t>GENERAL </a:t>
            </a:r>
            <a:r>
              <a:rPr sz="1600" b="1" spc="-10" dirty="0">
                <a:latin typeface="Times New Roman"/>
                <a:cs typeface="Times New Roman"/>
              </a:rPr>
              <a:t>LINEAR</a:t>
            </a:r>
            <a:r>
              <a:rPr sz="1600" b="1" spc="-50" dirty="0">
                <a:latin typeface="Times New Roman"/>
                <a:cs typeface="Times New Roman"/>
              </a:rPr>
              <a:t> </a:t>
            </a:r>
            <a:r>
              <a:rPr sz="1600" b="1" spc="-10" dirty="0">
                <a:latin typeface="Times New Roman"/>
                <a:cs typeface="Times New Roman"/>
              </a:rPr>
              <a:t>LISTS</a:t>
            </a:r>
            <a:endParaRPr sz="1600" dirty="0">
              <a:latin typeface="Times New Roman"/>
              <a:cs typeface="Times New Roman"/>
            </a:endParaRPr>
          </a:p>
        </p:txBody>
      </p:sp>
      <p:grpSp>
        <p:nvGrpSpPr>
          <p:cNvPr id="10" name="object 10"/>
          <p:cNvGrpSpPr/>
          <p:nvPr/>
        </p:nvGrpSpPr>
        <p:grpSpPr>
          <a:xfrm>
            <a:off x="60960" y="688911"/>
            <a:ext cx="4261485" cy="1358265"/>
            <a:chOff x="60960" y="688911"/>
            <a:chExt cx="4261485" cy="1358265"/>
          </a:xfrm>
        </p:grpSpPr>
        <p:pic>
          <p:nvPicPr>
            <p:cNvPr id="11" name="object 11"/>
            <p:cNvPicPr/>
            <p:nvPr/>
          </p:nvPicPr>
          <p:blipFill>
            <a:blip r:embed="rId2" cstate="print"/>
            <a:stretch>
              <a:fillRect/>
            </a:stretch>
          </p:blipFill>
          <p:spPr>
            <a:xfrm>
              <a:off x="184136" y="798067"/>
              <a:ext cx="460772" cy="140993"/>
            </a:xfrm>
            <a:prstGeom prst="rect">
              <a:avLst/>
            </a:prstGeom>
          </p:spPr>
        </p:pic>
        <p:pic>
          <p:nvPicPr>
            <p:cNvPr id="12" name="object 12"/>
            <p:cNvPicPr/>
            <p:nvPr/>
          </p:nvPicPr>
          <p:blipFill>
            <a:blip r:embed="rId3" cstate="print"/>
            <a:stretch>
              <a:fillRect/>
            </a:stretch>
          </p:blipFill>
          <p:spPr>
            <a:xfrm>
              <a:off x="583692" y="688911"/>
              <a:ext cx="495300" cy="291084"/>
            </a:xfrm>
            <a:prstGeom prst="rect">
              <a:avLst/>
            </a:prstGeom>
          </p:spPr>
        </p:pic>
        <p:pic>
          <p:nvPicPr>
            <p:cNvPr id="13" name="object 13"/>
            <p:cNvPicPr/>
            <p:nvPr/>
          </p:nvPicPr>
          <p:blipFill>
            <a:blip r:embed="rId4" cstate="print"/>
            <a:stretch>
              <a:fillRect/>
            </a:stretch>
          </p:blipFill>
          <p:spPr>
            <a:xfrm>
              <a:off x="899160" y="688911"/>
              <a:ext cx="731519" cy="291084"/>
            </a:xfrm>
            <a:prstGeom prst="rect">
              <a:avLst/>
            </a:prstGeom>
          </p:spPr>
        </p:pic>
        <p:pic>
          <p:nvPicPr>
            <p:cNvPr id="14" name="object 14"/>
            <p:cNvPicPr/>
            <p:nvPr/>
          </p:nvPicPr>
          <p:blipFill>
            <a:blip r:embed="rId5" cstate="print"/>
            <a:stretch>
              <a:fillRect/>
            </a:stretch>
          </p:blipFill>
          <p:spPr>
            <a:xfrm>
              <a:off x="1450848" y="688911"/>
              <a:ext cx="771144" cy="291084"/>
            </a:xfrm>
            <a:prstGeom prst="rect">
              <a:avLst/>
            </a:prstGeom>
          </p:spPr>
        </p:pic>
        <p:pic>
          <p:nvPicPr>
            <p:cNvPr id="15" name="object 15"/>
            <p:cNvPicPr/>
            <p:nvPr/>
          </p:nvPicPr>
          <p:blipFill>
            <a:blip r:embed="rId6" cstate="print"/>
            <a:stretch>
              <a:fillRect/>
            </a:stretch>
          </p:blipFill>
          <p:spPr>
            <a:xfrm>
              <a:off x="2043683" y="688911"/>
              <a:ext cx="376427" cy="291084"/>
            </a:xfrm>
            <a:prstGeom prst="rect">
              <a:avLst/>
            </a:prstGeom>
          </p:spPr>
        </p:pic>
        <p:pic>
          <p:nvPicPr>
            <p:cNvPr id="16" name="object 16"/>
            <p:cNvPicPr/>
            <p:nvPr/>
          </p:nvPicPr>
          <p:blipFill>
            <a:blip r:embed="rId7" cstate="print"/>
            <a:stretch>
              <a:fillRect/>
            </a:stretch>
          </p:blipFill>
          <p:spPr>
            <a:xfrm>
              <a:off x="2240280" y="688911"/>
              <a:ext cx="455675" cy="291084"/>
            </a:xfrm>
            <a:prstGeom prst="rect">
              <a:avLst/>
            </a:prstGeom>
          </p:spPr>
        </p:pic>
        <p:pic>
          <p:nvPicPr>
            <p:cNvPr id="17" name="object 17"/>
            <p:cNvPicPr/>
            <p:nvPr/>
          </p:nvPicPr>
          <p:blipFill>
            <a:blip r:embed="rId8" cstate="print"/>
            <a:stretch>
              <a:fillRect/>
            </a:stretch>
          </p:blipFill>
          <p:spPr>
            <a:xfrm>
              <a:off x="2516124" y="688911"/>
              <a:ext cx="504444" cy="291084"/>
            </a:xfrm>
            <a:prstGeom prst="rect">
              <a:avLst/>
            </a:prstGeom>
          </p:spPr>
        </p:pic>
        <p:pic>
          <p:nvPicPr>
            <p:cNvPr id="18" name="object 18"/>
            <p:cNvPicPr/>
            <p:nvPr/>
          </p:nvPicPr>
          <p:blipFill>
            <a:blip r:embed="rId9" cstate="print"/>
            <a:stretch>
              <a:fillRect/>
            </a:stretch>
          </p:blipFill>
          <p:spPr>
            <a:xfrm>
              <a:off x="2842260" y="688911"/>
              <a:ext cx="850391" cy="291084"/>
            </a:xfrm>
            <a:prstGeom prst="rect">
              <a:avLst/>
            </a:prstGeom>
          </p:spPr>
        </p:pic>
        <p:pic>
          <p:nvPicPr>
            <p:cNvPr id="19" name="object 19"/>
            <p:cNvPicPr/>
            <p:nvPr/>
          </p:nvPicPr>
          <p:blipFill>
            <a:blip r:embed="rId10" cstate="print"/>
            <a:stretch>
              <a:fillRect/>
            </a:stretch>
          </p:blipFill>
          <p:spPr>
            <a:xfrm>
              <a:off x="3512819" y="688911"/>
              <a:ext cx="809244" cy="291084"/>
            </a:xfrm>
            <a:prstGeom prst="rect">
              <a:avLst/>
            </a:prstGeom>
          </p:spPr>
        </p:pic>
        <p:pic>
          <p:nvPicPr>
            <p:cNvPr id="20" name="object 20"/>
            <p:cNvPicPr/>
            <p:nvPr/>
          </p:nvPicPr>
          <p:blipFill>
            <a:blip r:embed="rId11" cstate="print"/>
            <a:stretch>
              <a:fillRect/>
            </a:stretch>
          </p:blipFill>
          <p:spPr>
            <a:xfrm>
              <a:off x="60960" y="902271"/>
              <a:ext cx="455675" cy="291084"/>
            </a:xfrm>
            <a:prstGeom prst="rect">
              <a:avLst/>
            </a:prstGeom>
          </p:spPr>
        </p:pic>
        <p:pic>
          <p:nvPicPr>
            <p:cNvPr id="21" name="object 21"/>
            <p:cNvPicPr/>
            <p:nvPr/>
          </p:nvPicPr>
          <p:blipFill>
            <a:blip r:embed="rId12" cstate="print"/>
            <a:stretch>
              <a:fillRect/>
            </a:stretch>
          </p:blipFill>
          <p:spPr>
            <a:xfrm>
              <a:off x="332232" y="902271"/>
              <a:ext cx="964691" cy="291084"/>
            </a:xfrm>
            <a:prstGeom prst="rect">
              <a:avLst/>
            </a:prstGeom>
          </p:spPr>
        </p:pic>
        <p:pic>
          <p:nvPicPr>
            <p:cNvPr id="22" name="object 22"/>
            <p:cNvPicPr/>
            <p:nvPr/>
          </p:nvPicPr>
          <p:blipFill>
            <a:blip r:embed="rId13" cstate="print"/>
            <a:stretch>
              <a:fillRect/>
            </a:stretch>
          </p:blipFill>
          <p:spPr>
            <a:xfrm>
              <a:off x="1110996" y="902271"/>
              <a:ext cx="679704" cy="291084"/>
            </a:xfrm>
            <a:prstGeom prst="rect">
              <a:avLst/>
            </a:prstGeom>
          </p:spPr>
        </p:pic>
        <p:pic>
          <p:nvPicPr>
            <p:cNvPr id="23" name="object 23"/>
            <p:cNvPicPr/>
            <p:nvPr/>
          </p:nvPicPr>
          <p:blipFill>
            <a:blip r:embed="rId14" cstate="print"/>
            <a:stretch>
              <a:fillRect/>
            </a:stretch>
          </p:blipFill>
          <p:spPr>
            <a:xfrm>
              <a:off x="1604772" y="902271"/>
              <a:ext cx="534924" cy="291084"/>
            </a:xfrm>
            <a:prstGeom prst="rect">
              <a:avLst/>
            </a:prstGeom>
          </p:spPr>
        </p:pic>
        <p:pic>
          <p:nvPicPr>
            <p:cNvPr id="24" name="object 24"/>
            <p:cNvPicPr/>
            <p:nvPr/>
          </p:nvPicPr>
          <p:blipFill>
            <a:blip r:embed="rId15" cstate="print"/>
            <a:stretch>
              <a:fillRect/>
            </a:stretch>
          </p:blipFill>
          <p:spPr>
            <a:xfrm>
              <a:off x="1901952" y="902271"/>
              <a:ext cx="281940" cy="291084"/>
            </a:xfrm>
            <a:prstGeom prst="rect">
              <a:avLst/>
            </a:prstGeom>
          </p:spPr>
        </p:pic>
        <p:pic>
          <p:nvPicPr>
            <p:cNvPr id="25" name="object 25"/>
            <p:cNvPicPr/>
            <p:nvPr/>
          </p:nvPicPr>
          <p:blipFill>
            <a:blip r:embed="rId16" cstate="print"/>
            <a:stretch>
              <a:fillRect/>
            </a:stretch>
          </p:blipFill>
          <p:spPr>
            <a:xfrm>
              <a:off x="1999488" y="902271"/>
              <a:ext cx="356616" cy="291084"/>
            </a:xfrm>
            <a:prstGeom prst="rect">
              <a:avLst/>
            </a:prstGeom>
          </p:spPr>
        </p:pic>
        <p:pic>
          <p:nvPicPr>
            <p:cNvPr id="26" name="object 26"/>
            <p:cNvPicPr/>
            <p:nvPr/>
          </p:nvPicPr>
          <p:blipFill>
            <a:blip r:embed="rId17" cstate="print"/>
            <a:stretch>
              <a:fillRect/>
            </a:stretch>
          </p:blipFill>
          <p:spPr>
            <a:xfrm>
              <a:off x="2171700" y="902271"/>
              <a:ext cx="801624" cy="291084"/>
            </a:xfrm>
            <a:prstGeom prst="rect">
              <a:avLst/>
            </a:prstGeom>
          </p:spPr>
        </p:pic>
        <p:pic>
          <p:nvPicPr>
            <p:cNvPr id="27" name="object 27"/>
            <p:cNvPicPr/>
            <p:nvPr/>
          </p:nvPicPr>
          <p:blipFill>
            <a:blip r:embed="rId18" cstate="print"/>
            <a:stretch>
              <a:fillRect/>
            </a:stretch>
          </p:blipFill>
          <p:spPr>
            <a:xfrm>
              <a:off x="2787395" y="902271"/>
              <a:ext cx="678179" cy="291084"/>
            </a:xfrm>
            <a:prstGeom prst="rect">
              <a:avLst/>
            </a:prstGeom>
          </p:spPr>
        </p:pic>
        <p:pic>
          <p:nvPicPr>
            <p:cNvPr id="28" name="object 28"/>
            <p:cNvPicPr/>
            <p:nvPr/>
          </p:nvPicPr>
          <p:blipFill>
            <a:blip r:embed="rId19" cstate="print"/>
            <a:stretch>
              <a:fillRect/>
            </a:stretch>
          </p:blipFill>
          <p:spPr>
            <a:xfrm>
              <a:off x="3281172" y="902271"/>
              <a:ext cx="466344" cy="291084"/>
            </a:xfrm>
            <a:prstGeom prst="rect">
              <a:avLst/>
            </a:prstGeom>
          </p:spPr>
        </p:pic>
        <p:pic>
          <p:nvPicPr>
            <p:cNvPr id="29" name="object 29"/>
            <p:cNvPicPr/>
            <p:nvPr/>
          </p:nvPicPr>
          <p:blipFill>
            <a:blip r:embed="rId20" cstate="print"/>
            <a:stretch>
              <a:fillRect/>
            </a:stretch>
          </p:blipFill>
          <p:spPr>
            <a:xfrm>
              <a:off x="3561588" y="902271"/>
              <a:ext cx="356615" cy="291084"/>
            </a:xfrm>
            <a:prstGeom prst="rect">
              <a:avLst/>
            </a:prstGeom>
          </p:spPr>
        </p:pic>
        <p:pic>
          <p:nvPicPr>
            <p:cNvPr id="30" name="object 30"/>
            <p:cNvPicPr/>
            <p:nvPr/>
          </p:nvPicPr>
          <p:blipFill>
            <a:blip r:embed="rId21" cstate="print"/>
            <a:stretch>
              <a:fillRect/>
            </a:stretch>
          </p:blipFill>
          <p:spPr>
            <a:xfrm>
              <a:off x="3733800" y="902271"/>
              <a:ext cx="316991" cy="291084"/>
            </a:xfrm>
            <a:prstGeom prst="rect">
              <a:avLst/>
            </a:prstGeom>
          </p:spPr>
        </p:pic>
        <p:pic>
          <p:nvPicPr>
            <p:cNvPr id="31" name="object 31"/>
            <p:cNvPicPr/>
            <p:nvPr/>
          </p:nvPicPr>
          <p:blipFill>
            <a:blip r:embed="rId22" cstate="print"/>
            <a:stretch>
              <a:fillRect/>
            </a:stretch>
          </p:blipFill>
          <p:spPr>
            <a:xfrm>
              <a:off x="2103120" y="902271"/>
              <a:ext cx="2218943" cy="307848"/>
            </a:xfrm>
            <a:prstGeom prst="rect">
              <a:avLst/>
            </a:prstGeom>
          </p:spPr>
        </p:pic>
        <p:pic>
          <p:nvPicPr>
            <p:cNvPr id="32" name="object 32"/>
            <p:cNvPicPr/>
            <p:nvPr/>
          </p:nvPicPr>
          <p:blipFill>
            <a:blip r:embed="rId23" cstate="print"/>
            <a:stretch>
              <a:fillRect/>
            </a:stretch>
          </p:blipFill>
          <p:spPr>
            <a:xfrm>
              <a:off x="60960" y="1115631"/>
              <a:ext cx="377951" cy="291084"/>
            </a:xfrm>
            <a:prstGeom prst="rect">
              <a:avLst/>
            </a:prstGeom>
          </p:spPr>
        </p:pic>
        <p:pic>
          <p:nvPicPr>
            <p:cNvPr id="33" name="object 33"/>
            <p:cNvPicPr/>
            <p:nvPr/>
          </p:nvPicPr>
          <p:blipFill>
            <a:blip r:embed="rId24" cstate="print"/>
            <a:stretch>
              <a:fillRect/>
            </a:stretch>
          </p:blipFill>
          <p:spPr>
            <a:xfrm>
              <a:off x="246888" y="1115631"/>
              <a:ext cx="672084" cy="291084"/>
            </a:xfrm>
            <a:prstGeom prst="rect">
              <a:avLst/>
            </a:prstGeom>
          </p:spPr>
        </p:pic>
        <p:pic>
          <p:nvPicPr>
            <p:cNvPr id="34" name="object 34"/>
            <p:cNvPicPr/>
            <p:nvPr/>
          </p:nvPicPr>
          <p:blipFill>
            <a:blip r:embed="rId25" cstate="print"/>
            <a:stretch>
              <a:fillRect/>
            </a:stretch>
          </p:blipFill>
          <p:spPr>
            <a:xfrm>
              <a:off x="726948" y="1115631"/>
              <a:ext cx="1022603" cy="291084"/>
            </a:xfrm>
            <a:prstGeom prst="rect">
              <a:avLst/>
            </a:prstGeom>
          </p:spPr>
        </p:pic>
        <p:pic>
          <p:nvPicPr>
            <p:cNvPr id="35" name="object 35"/>
            <p:cNvPicPr/>
            <p:nvPr/>
          </p:nvPicPr>
          <p:blipFill>
            <a:blip r:embed="rId26" cstate="print"/>
            <a:stretch>
              <a:fillRect/>
            </a:stretch>
          </p:blipFill>
          <p:spPr>
            <a:xfrm>
              <a:off x="1557527" y="1115631"/>
              <a:ext cx="565404" cy="291084"/>
            </a:xfrm>
            <a:prstGeom prst="rect">
              <a:avLst/>
            </a:prstGeom>
          </p:spPr>
        </p:pic>
        <p:pic>
          <p:nvPicPr>
            <p:cNvPr id="36" name="object 36"/>
            <p:cNvPicPr/>
            <p:nvPr/>
          </p:nvPicPr>
          <p:blipFill>
            <a:blip r:embed="rId27" cstate="print"/>
            <a:stretch>
              <a:fillRect/>
            </a:stretch>
          </p:blipFill>
          <p:spPr>
            <a:xfrm>
              <a:off x="1930908" y="1115631"/>
              <a:ext cx="385572" cy="291084"/>
            </a:xfrm>
            <a:prstGeom prst="rect">
              <a:avLst/>
            </a:prstGeom>
          </p:spPr>
        </p:pic>
        <p:pic>
          <p:nvPicPr>
            <p:cNvPr id="37" name="object 37"/>
            <p:cNvPicPr/>
            <p:nvPr/>
          </p:nvPicPr>
          <p:blipFill>
            <a:blip r:embed="rId28" cstate="print"/>
            <a:stretch>
              <a:fillRect/>
            </a:stretch>
          </p:blipFill>
          <p:spPr>
            <a:xfrm>
              <a:off x="2124455" y="1115631"/>
              <a:ext cx="909827" cy="291084"/>
            </a:xfrm>
            <a:prstGeom prst="rect">
              <a:avLst/>
            </a:prstGeom>
          </p:spPr>
        </p:pic>
        <p:pic>
          <p:nvPicPr>
            <p:cNvPr id="38" name="object 38"/>
            <p:cNvPicPr/>
            <p:nvPr/>
          </p:nvPicPr>
          <p:blipFill>
            <a:blip r:embed="rId29" cstate="print"/>
            <a:stretch>
              <a:fillRect/>
            </a:stretch>
          </p:blipFill>
          <p:spPr>
            <a:xfrm>
              <a:off x="2842260" y="1115631"/>
              <a:ext cx="493775" cy="291084"/>
            </a:xfrm>
            <a:prstGeom prst="rect">
              <a:avLst/>
            </a:prstGeom>
          </p:spPr>
        </p:pic>
        <p:pic>
          <p:nvPicPr>
            <p:cNvPr id="39" name="object 39"/>
            <p:cNvPicPr/>
            <p:nvPr/>
          </p:nvPicPr>
          <p:blipFill>
            <a:blip r:embed="rId30" cstate="print"/>
            <a:stretch>
              <a:fillRect/>
            </a:stretch>
          </p:blipFill>
          <p:spPr>
            <a:xfrm>
              <a:off x="164592" y="1115631"/>
              <a:ext cx="3822191" cy="307848"/>
            </a:xfrm>
            <a:prstGeom prst="rect">
              <a:avLst/>
            </a:prstGeom>
          </p:spPr>
        </p:pic>
        <p:pic>
          <p:nvPicPr>
            <p:cNvPr id="40" name="object 40"/>
            <p:cNvPicPr/>
            <p:nvPr/>
          </p:nvPicPr>
          <p:blipFill>
            <a:blip r:embed="rId31" cstate="print"/>
            <a:stretch>
              <a:fillRect/>
            </a:stretch>
          </p:blipFill>
          <p:spPr>
            <a:xfrm>
              <a:off x="3749039" y="1115631"/>
              <a:ext cx="281939" cy="291084"/>
            </a:xfrm>
            <a:prstGeom prst="rect">
              <a:avLst/>
            </a:prstGeom>
          </p:spPr>
        </p:pic>
        <p:pic>
          <p:nvPicPr>
            <p:cNvPr id="41" name="object 41"/>
            <p:cNvPicPr/>
            <p:nvPr/>
          </p:nvPicPr>
          <p:blipFill>
            <a:blip r:embed="rId32" cstate="print"/>
            <a:stretch>
              <a:fillRect/>
            </a:stretch>
          </p:blipFill>
          <p:spPr>
            <a:xfrm>
              <a:off x="3838956" y="1115631"/>
              <a:ext cx="483108" cy="291084"/>
            </a:xfrm>
            <a:prstGeom prst="rect">
              <a:avLst/>
            </a:prstGeom>
          </p:spPr>
        </p:pic>
        <p:pic>
          <p:nvPicPr>
            <p:cNvPr id="42" name="object 42"/>
            <p:cNvPicPr/>
            <p:nvPr/>
          </p:nvPicPr>
          <p:blipFill>
            <a:blip r:embed="rId33" cstate="print"/>
            <a:stretch>
              <a:fillRect/>
            </a:stretch>
          </p:blipFill>
          <p:spPr>
            <a:xfrm>
              <a:off x="60960" y="1328991"/>
              <a:ext cx="406907" cy="291083"/>
            </a:xfrm>
            <a:prstGeom prst="rect">
              <a:avLst/>
            </a:prstGeom>
          </p:spPr>
        </p:pic>
        <p:pic>
          <p:nvPicPr>
            <p:cNvPr id="43" name="object 43"/>
            <p:cNvPicPr/>
            <p:nvPr/>
          </p:nvPicPr>
          <p:blipFill>
            <a:blip r:embed="rId34" cstate="print"/>
            <a:stretch>
              <a:fillRect/>
            </a:stretch>
          </p:blipFill>
          <p:spPr>
            <a:xfrm>
              <a:off x="297180" y="1328991"/>
              <a:ext cx="583691" cy="291083"/>
            </a:xfrm>
            <a:prstGeom prst="rect">
              <a:avLst/>
            </a:prstGeom>
          </p:spPr>
        </p:pic>
        <p:pic>
          <p:nvPicPr>
            <p:cNvPr id="44" name="object 44"/>
            <p:cNvPicPr/>
            <p:nvPr/>
          </p:nvPicPr>
          <p:blipFill>
            <a:blip r:embed="rId35" cstate="print"/>
            <a:stretch>
              <a:fillRect/>
            </a:stretch>
          </p:blipFill>
          <p:spPr>
            <a:xfrm>
              <a:off x="711708" y="1328991"/>
              <a:ext cx="928115" cy="291083"/>
            </a:xfrm>
            <a:prstGeom prst="rect">
              <a:avLst/>
            </a:prstGeom>
          </p:spPr>
        </p:pic>
        <p:pic>
          <p:nvPicPr>
            <p:cNvPr id="45" name="object 45"/>
            <p:cNvPicPr/>
            <p:nvPr/>
          </p:nvPicPr>
          <p:blipFill>
            <a:blip r:embed="rId36" cstate="print"/>
            <a:stretch>
              <a:fillRect/>
            </a:stretch>
          </p:blipFill>
          <p:spPr>
            <a:xfrm>
              <a:off x="1470660" y="1328991"/>
              <a:ext cx="374904" cy="291083"/>
            </a:xfrm>
            <a:prstGeom prst="rect">
              <a:avLst/>
            </a:prstGeom>
          </p:spPr>
        </p:pic>
        <p:pic>
          <p:nvPicPr>
            <p:cNvPr id="46" name="object 46"/>
            <p:cNvPicPr/>
            <p:nvPr/>
          </p:nvPicPr>
          <p:blipFill>
            <a:blip r:embed="rId37" cstate="print"/>
            <a:stretch>
              <a:fillRect/>
            </a:stretch>
          </p:blipFill>
          <p:spPr>
            <a:xfrm>
              <a:off x="1676400" y="1328991"/>
              <a:ext cx="455676" cy="291083"/>
            </a:xfrm>
            <a:prstGeom prst="rect">
              <a:avLst/>
            </a:prstGeom>
          </p:spPr>
        </p:pic>
        <p:pic>
          <p:nvPicPr>
            <p:cNvPr id="47" name="object 47"/>
            <p:cNvPicPr/>
            <p:nvPr/>
          </p:nvPicPr>
          <p:blipFill>
            <a:blip r:embed="rId38" cstate="print"/>
            <a:stretch>
              <a:fillRect/>
            </a:stretch>
          </p:blipFill>
          <p:spPr>
            <a:xfrm>
              <a:off x="1961388" y="1328991"/>
              <a:ext cx="455676" cy="291083"/>
            </a:xfrm>
            <a:prstGeom prst="rect">
              <a:avLst/>
            </a:prstGeom>
          </p:spPr>
        </p:pic>
        <p:pic>
          <p:nvPicPr>
            <p:cNvPr id="48" name="object 48"/>
            <p:cNvPicPr/>
            <p:nvPr/>
          </p:nvPicPr>
          <p:blipFill>
            <a:blip r:embed="rId39" cstate="print"/>
            <a:stretch>
              <a:fillRect/>
            </a:stretch>
          </p:blipFill>
          <p:spPr>
            <a:xfrm>
              <a:off x="2179320" y="1328991"/>
              <a:ext cx="414527" cy="291083"/>
            </a:xfrm>
            <a:prstGeom prst="rect">
              <a:avLst/>
            </a:prstGeom>
          </p:spPr>
        </p:pic>
        <p:pic>
          <p:nvPicPr>
            <p:cNvPr id="49" name="object 49"/>
            <p:cNvPicPr/>
            <p:nvPr/>
          </p:nvPicPr>
          <p:blipFill>
            <a:blip r:embed="rId40" cstate="print"/>
            <a:stretch>
              <a:fillRect/>
            </a:stretch>
          </p:blipFill>
          <p:spPr>
            <a:xfrm>
              <a:off x="2356104" y="1328991"/>
              <a:ext cx="367284" cy="291083"/>
            </a:xfrm>
            <a:prstGeom prst="rect">
              <a:avLst/>
            </a:prstGeom>
          </p:spPr>
        </p:pic>
        <p:pic>
          <p:nvPicPr>
            <p:cNvPr id="50" name="object 50"/>
            <p:cNvPicPr/>
            <p:nvPr/>
          </p:nvPicPr>
          <p:blipFill>
            <a:blip r:embed="rId7" cstate="print"/>
            <a:stretch>
              <a:fillRect/>
            </a:stretch>
          </p:blipFill>
          <p:spPr>
            <a:xfrm>
              <a:off x="2552700" y="1328991"/>
              <a:ext cx="455675" cy="291083"/>
            </a:xfrm>
            <a:prstGeom prst="rect">
              <a:avLst/>
            </a:prstGeom>
          </p:spPr>
        </p:pic>
        <p:pic>
          <p:nvPicPr>
            <p:cNvPr id="51" name="object 51"/>
            <p:cNvPicPr/>
            <p:nvPr/>
          </p:nvPicPr>
          <p:blipFill>
            <a:blip r:embed="rId41" cstate="print"/>
            <a:stretch>
              <a:fillRect/>
            </a:stretch>
          </p:blipFill>
          <p:spPr>
            <a:xfrm>
              <a:off x="2837688" y="1328991"/>
              <a:ext cx="993648" cy="291083"/>
            </a:xfrm>
            <a:prstGeom prst="rect">
              <a:avLst/>
            </a:prstGeom>
          </p:spPr>
        </p:pic>
        <p:pic>
          <p:nvPicPr>
            <p:cNvPr id="52" name="object 52"/>
            <p:cNvPicPr/>
            <p:nvPr/>
          </p:nvPicPr>
          <p:blipFill>
            <a:blip r:embed="rId6" cstate="print"/>
            <a:stretch>
              <a:fillRect/>
            </a:stretch>
          </p:blipFill>
          <p:spPr>
            <a:xfrm>
              <a:off x="3660648" y="1328991"/>
              <a:ext cx="376427" cy="291083"/>
            </a:xfrm>
            <a:prstGeom prst="rect">
              <a:avLst/>
            </a:prstGeom>
          </p:spPr>
        </p:pic>
        <p:pic>
          <p:nvPicPr>
            <p:cNvPr id="53" name="object 53"/>
            <p:cNvPicPr/>
            <p:nvPr/>
          </p:nvPicPr>
          <p:blipFill>
            <a:blip r:embed="rId42" cstate="print"/>
            <a:stretch>
              <a:fillRect/>
            </a:stretch>
          </p:blipFill>
          <p:spPr>
            <a:xfrm>
              <a:off x="3867912" y="1328991"/>
              <a:ext cx="454151" cy="291083"/>
            </a:xfrm>
            <a:prstGeom prst="rect">
              <a:avLst/>
            </a:prstGeom>
          </p:spPr>
        </p:pic>
        <p:pic>
          <p:nvPicPr>
            <p:cNvPr id="54" name="object 54"/>
            <p:cNvPicPr/>
            <p:nvPr/>
          </p:nvPicPr>
          <p:blipFill>
            <a:blip r:embed="rId43" cstate="print"/>
            <a:stretch>
              <a:fillRect/>
            </a:stretch>
          </p:blipFill>
          <p:spPr>
            <a:xfrm>
              <a:off x="60960" y="1542351"/>
              <a:ext cx="731519" cy="291083"/>
            </a:xfrm>
            <a:prstGeom prst="rect">
              <a:avLst/>
            </a:prstGeom>
          </p:spPr>
        </p:pic>
        <p:pic>
          <p:nvPicPr>
            <p:cNvPr id="55" name="object 55"/>
            <p:cNvPicPr/>
            <p:nvPr/>
          </p:nvPicPr>
          <p:blipFill>
            <a:blip r:embed="rId44" cstate="print"/>
            <a:stretch>
              <a:fillRect/>
            </a:stretch>
          </p:blipFill>
          <p:spPr>
            <a:xfrm>
              <a:off x="646176" y="1542351"/>
              <a:ext cx="387095" cy="291083"/>
            </a:xfrm>
            <a:prstGeom prst="rect">
              <a:avLst/>
            </a:prstGeom>
          </p:spPr>
        </p:pic>
        <p:pic>
          <p:nvPicPr>
            <p:cNvPr id="56" name="object 56"/>
            <p:cNvPicPr/>
            <p:nvPr/>
          </p:nvPicPr>
          <p:blipFill>
            <a:blip r:embed="rId45" cstate="print"/>
            <a:stretch>
              <a:fillRect/>
            </a:stretch>
          </p:blipFill>
          <p:spPr>
            <a:xfrm>
              <a:off x="886968" y="1542351"/>
              <a:ext cx="365760" cy="291083"/>
            </a:xfrm>
            <a:prstGeom prst="rect">
              <a:avLst/>
            </a:prstGeom>
          </p:spPr>
        </p:pic>
        <p:pic>
          <p:nvPicPr>
            <p:cNvPr id="57" name="object 57"/>
            <p:cNvPicPr/>
            <p:nvPr/>
          </p:nvPicPr>
          <p:blipFill>
            <a:blip r:embed="rId7" cstate="print"/>
            <a:stretch>
              <a:fillRect/>
            </a:stretch>
          </p:blipFill>
          <p:spPr>
            <a:xfrm>
              <a:off x="1106424" y="1542351"/>
              <a:ext cx="455675" cy="291083"/>
            </a:xfrm>
            <a:prstGeom prst="rect">
              <a:avLst/>
            </a:prstGeom>
          </p:spPr>
        </p:pic>
        <p:pic>
          <p:nvPicPr>
            <p:cNvPr id="58" name="object 58"/>
            <p:cNvPicPr/>
            <p:nvPr/>
          </p:nvPicPr>
          <p:blipFill>
            <a:blip r:embed="rId46" cstate="print"/>
            <a:stretch>
              <a:fillRect/>
            </a:stretch>
          </p:blipFill>
          <p:spPr>
            <a:xfrm>
              <a:off x="1414272" y="1542351"/>
              <a:ext cx="495300" cy="291083"/>
            </a:xfrm>
            <a:prstGeom prst="rect">
              <a:avLst/>
            </a:prstGeom>
          </p:spPr>
        </p:pic>
        <p:pic>
          <p:nvPicPr>
            <p:cNvPr id="59" name="object 59"/>
            <p:cNvPicPr/>
            <p:nvPr/>
          </p:nvPicPr>
          <p:blipFill>
            <a:blip r:embed="rId15" cstate="print"/>
            <a:stretch>
              <a:fillRect/>
            </a:stretch>
          </p:blipFill>
          <p:spPr>
            <a:xfrm>
              <a:off x="1671827" y="1542351"/>
              <a:ext cx="281939" cy="291083"/>
            </a:xfrm>
            <a:prstGeom prst="rect">
              <a:avLst/>
            </a:prstGeom>
          </p:spPr>
        </p:pic>
        <p:pic>
          <p:nvPicPr>
            <p:cNvPr id="60" name="object 60"/>
            <p:cNvPicPr/>
            <p:nvPr/>
          </p:nvPicPr>
          <p:blipFill>
            <a:blip r:embed="rId47" cstate="print"/>
            <a:stretch>
              <a:fillRect/>
            </a:stretch>
          </p:blipFill>
          <p:spPr>
            <a:xfrm>
              <a:off x="1807464" y="1542351"/>
              <a:ext cx="702564" cy="291083"/>
            </a:xfrm>
            <a:prstGeom prst="rect">
              <a:avLst/>
            </a:prstGeom>
          </p:spPr>
        </p:pic>
        <p:pic>
          <p:nvPicPr>
            <p:cNvPr id="61" name="object 61"/>
            <p:cNvPicPr/>
            <p:nvPr/>
          </p:nvPicPr>
          <p:blipFill>
            <a:blip r:embed="rId48" cstate="print"/>
            <a:stretch>
              <a:fillRect/>
            </a:stretch>
          </p:blipFill>
          <p:spPr>
            <a:xfrm>
              <a:off x="2363724" y="1542351"/>
              <a:ext cx="416051" cy="291083"/>
            </a:xfrm>
            <a:prstGeom prst="rect">
              <a:avLst/>
            </a:prstGeom>
          </p:spPr>
        </p:pic>
        <p:pic>
          <p:nvPicPr>
            <p:cNvPr id="62" name="object 62"/>
            <p:cNvPicPr/>
            <p:nvPr/>
          </p:nvPicPr>
          <p:blipFill>
            <a:blip r:embed="rId15" cstate="print"/>
            <a:stretch>
              <a:fillRect/>
            </a:stretch>
          </p:blipFill>
          <p:spPr>
            <a:xfrm>
              <a:off x="2542032" y="1542351"/>
              <a:ext cx="281939" cy="291083"/>
            </a:xfrm>
            <a:prstGeom prst="rect">
              <a:avLst/>
            </a:prstGeom>
          </p:spPr>
        </p:pic>
        <p:pic>
          <p:nvPicPr>
            <p:cNvPr id="63" name="object 63"/>
            <p:cNvPicPr/>
            <p:nvPr/>
          </p:nvPicPr>
          <p:blipFill>
            <a:blip r:embed="rId49" cstate="print"/>
            <a:stretch>
              <a:fillRect/>
            </a:stretch>
          </p:blipFill>
          <p:spPr>
            <a:xfrm>
              <a:off x="2586227" y="1542351"/>
              <a:ext cx="416051" cy="291083"/>
            </a:xfrm>
            <a:prstGeom prst="rect">
              <a:avLst/>
            </a:prstGeom>
          </p:spPr>
        </p:pic>
        <p:pic>
          <p:nvPicPr>
            <p:cNvPr id="64" name="object 64"/>
            <p:cNvPicPr/>
            <p:nvPr/>
          </p:nvPicPr>
          <p:blipFill>
            <a:blip r:embed="rId50" cstate="print"/>
            <a:stretch>
              <a:fillRect/>
            </a:stretch>
          </p:blipFill>
          <p:spPr>
            <a:xfrm>
              <a:off x="2855976" y="1542351"/>
              <a:ext cx="681227" cy="291083"/>
            </a:xfrm>
            <a:prstGeom prst="rect">
              <a:avLst/>
            </a:prstGeom>
          </p:spPr>
        </p:pic>
        <p:pic>
          <p:nvPicPr>
            <p:cNvPr id="65" name="object 65"/>
            <p:cNvPicPr/>
            <p:nvPr/>
          </p:nvPicPr>
          <p:blipFill>
            <a:blip r:embed="rId21" cstate="print"/>
            <a:stretch>
              <a:fillRect/>
            </a:stretch>
          </p:blipFill>
          <p:spPr>
            <a:xfrm>
              <a:off x="3390900" y="1542351"/>
              <a:ext cx="316991" cy="291083"/>
            </a:xfrm>
            <a:prstGeom prst="rect">
              <a:avLst/>
            </a:prstGeom>
          </p:spPr>
        </p:pic>
        <p:pic>
          <p:nvPicPr>
            <p:cNvPr id="66" name="object 66"/>
            <p:cNvPicPr/>
            <p:nvPr/>
          </p:nvPicPr>
          <p:blipFill>
            <a:blip r:embed="rId51" cstate="print"/>
            <a:stretch>
              <a:fillRect/>
            </a:stretch>
          </p:blipFill>
          <p:spPr>
            <a:xfrm>
              <a:off x="3561588" y="1542351"/>
              <a:ext cx="760476" cy="291083"/>
            </a:xfrm>
            <a:prstGeom prst="rect">
              <a:avLst/>
            </a:prstGeom>
          </p:spPr>
        </p:pic>
        <p:pic>
          <p:nvPicPr>
            <p:cNvPr id="67" name="object 67"/>
            <p:cNvPicPr/>
            <p:nvPr/>
          </p:nvPicPr>
          <p:blipFill>
            <a:blip r:embed="rId52" cstate="print"/>
            <a:stretch>
              <a:fillRect/>
            </a:stretch>
          </p:blipFill>
          <p:spPr>
            <a:xfrm>
              <a:off x="60960" y="1755711"/>
              <a:ext cx="646176" cy="291083"/>
            </a:xfrm>
            <a:prstGeom prst="rect">
              <a:avLst/>
            </a:prstGeom>
          </p:spPr>
        </p:pic>
        <p:pic>
          <p:nvPicPr>
            <p:cNvPr id="68" name="object 68"/>
            <p:cNvPicPr/>
            <p:nvPr/>
          </p:nvPicPr>
          <p:blipFill>
            <a:blip r:embed="rId53" cstate="print"/>
            <a:stretch>
              <a:fillRect/>
            </a:stretch>
          </p:blipFill>
          <p:spPr>
            <a:xfrm>
              <a:off x="507492" y="1755711"/>
              <a:ext cx="458724" cy="291083"/>
            </a:xfrm>
            <a:prstGeom prst="rect">
              <a:avLst/>
            </a:prstGeom>
          </p:spPr>
        </p:pic>
        <p:pic>
          <p:nvPicPr>
            <p:cNvPr id="69" name="object 69"/>
            <p:cNvPicPr/>
            <p:nvPr/>
          </p:nvPicPr>
          <p:blipFill>
            <a:blip r:embed="rId15" cstate="print"/>
            <a:stretch>
              <a:fillRect/>
            </a:stretch>
          </p:blipFill>
          <p:spPr>
            <a:xfrm>
              <a:off x="728472" y="1755711"/>
              <a:ext cx="281939" cy="291083"/>
            </a:xfrm>
            <a:prstGeom prst="rect">
              <a:avLst/>
            </a:prstGeom>
          </p:spPr>
        </p:pic>
      </p:grpSp>
      <p:sp>
        <p:nvSpPr>
          <p:cNvPr id="70" name="object 70"/>
          <p:cNvSpPr txBox="1"/>
          <p:nvPr/>
        </p:nvSpPr>
        <p:spPr>
          <a:xfrm>
            <a:off x="159766" y="729551"/>
            <a:ext cx="4050665" cy="130683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Stacks and queues defined in the two previous sections  </a:t>
            </a:r>
            <a:r>
              <a:rPr sz="1400" dirty="0">
                <a:latin typeface="Times New Roman"/>
                <a:cs typeface="Times New Roman"/>
              </a:rPr>
              <a:t>are </a:t>
            </a:r>
            <a:r>
              <a:rPr sz="1400" b="1" spc="-5" dirty="0">
                <a:solidFill>
                  <a:srgbClr val="3333CC"/>
                </a:solidFill>
                <a:latin typeface="Times New Roman"/>
                <a:cs typeface="Times New Roman"/>
              </a:rPr>
              <a:t>restricted linear lists</a:t>
            </a:r>
            <a:r>
              <a:rPr sz="1400" spc="-5" dirty="0">
                <a:latin typeface="Times New Roman"/>
                <a:cs typeface="Times New Roman"/>
              </a:rPr>
              <a:t>. </a:t>
            </a:r>
            <a:r>
              <a:rPr sz="1400" dirty="0">
                <a:uFill>
                  <a:solidFill>
                    <a:srgbClr val="000000"/>
                  </a:solidFill>
                </a:uFill>
                <a:latin typeface="Times New Roman"/>
                <a:cs typeface="Times New Roman"/>
              </a:rPr>
              <a:t>A</a:t>
            </a:r>
            <a:r>
              <a:rPr sz="1400" dirty="0">
                <a:latin typeface="Times New Roman"/>
                <a:cs typeface="Times New Roman"/>
              </a:rPr>
              <a:t> </a:t>
            </a:r>
            <a:r>
              <a:rPr sz="1400" b="1" u="sng" spc="-5" dirty="0">
                <a:solidFill>
                  <a:srgbClr val="3333CC"/>
                </a:solidFill>
                <a:uFill>
                  <a:solidFill>
                    <a:srgbClr val="3333CC"/>
                  </a:solidFill>
                </a:uFill>
                <a:latin typeface="Times New Roman"/>
                <a:cs typeface="Times New Roman"/>
              </a:rPr>
              <a:t>general linear list</a:t>
            </a:r>
            <a:r>
              <a:rPr sz="1400" b="1" u="sng" spc="-5" dirty="0">
                <a:uFill>
                  <a:solidFill>
                    <a:srgbClr val="3333CC"/>
                  </a:solidFill>
                </a:uFill>
                <a:latin typeface="Times New Roman"/>
                <a:cs typeface="Times New Roman"/>
              </a:rPr>
              <a:t> </a:t>
            </a:r>
            <a:r>
              <a:rPr sz="1400" u="sng" spc="-5" dirty="0">
                <a:uFill>
                  <a:solidFill>
                    <a:srgbClr val="3333CC"/>
                  </a:solidFill>
                </a:uFill>
                <a:latin typeface="Times New Roman"/>
                <a:cs typeface="Times New Roman"/>
              </a:rPr>
              <a:t>is </a:t>
            </a:r>
            <a:r>
              <a:rPr sz="1400" u="sng" dirty="0">
                <a:uFill>
                  <a:solidFill>
                    <a:srgbClr val="3333CC"/>
                  </a:solidFill>
                </a:uFill>
                <a:latin typeface="Times New Roman"/>
                <a:cs typeface="Times New Roman"/>
              </a:rPr>
              <a:t>a </a:t>
            </a:r>
            <a:r>
              <a:rPr sz="1400" u="sng" spc="-5" dirty="0">
                <a:uFill>
                  <a:solidFill>
                    <a:srgbClr val="3333CC"/>
                  </a:solidFill>
                </a:uFill>
                <a:latin typeface="Times New Roman"/>
                <a:cs typeface="Times New Roman"/>
              </a:rPr>
              <a:t>list </a:t>
            </a:r>
            <a:r>
              <a:rPr sz="1400" spc="-5" dirty="0">
                <a:latin typeface="Times New Roman"/>
                <a:cs typeface="Times New Roman"/>
              </a:rPr>
              <a:t> </a:t>
            </a:r>
            <a:r>
              <a:rPr sz="1400" u="sng"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which </a:t>
            </a:r>
            <a:r>
              <a:rPr sz="1400" u="sng" spc="-5" dirty="0">
                <a:uFill>
                  <a:solidFill>
                    <a:srgbClr val="000000"/>
                  </a:solidFill>
                </a:uFill>
                <a:latin typeface="Times New Roman"/>
                <a:cs typeface="Times New Roman"/>
              </a:rPr>
              <a:t>operations, such </a:t>
            </a:r>
            <a:r>
              <a:rPr sz="1400" u="sng" spc="-10" dirty="0">
                <a:uFill>
                  <a:solidFill>
                    <a:srgbClr val="000000"/>
                  </a:solidFill>
                </a:uFill>
                <a:latin typeface="Times New Roman"/>
                <a:cs typeface="Times New Roman"/>
              </a:rPr>
              <a:t>as </a:t>
            </a:r>
            <a:r>
              <a:rPr sz="1400" b="1" u="sng" spc="-5" dirty="0">
                <a:uFill>
                  <a:solidFill>
                    <a:srgbClr val="000000"/>
                  </a:solidFill>
                </a:uFill>
                <a:latin typeface="Times New Roman"/>
                <a:cs typeface="Times New Roman"/>
              </a:rPr>
              <a:t>insertion </a:t>
            </a:r>
            <a:r>
              <a:rPr sz="1400" u="sng" spc="-5" dirty="0">
                <a:uFill>
                  <a:solidFill>
                    <a:srgbClr val="000000"/>
                  </a:solidFill>
                </a:uFill>
                <a:latin typeface="Times New Roman"/>
                <a:cs typeface="Times New Roman"/>
              </a:rPr>
              <a:t>and </a:t>
            </a:r>
            <a:r>
              <a:rPr sz="1400" b="1" u="sng" dirty="0">
                <a:uFill>
                  <a:solidFill>
                    <a:srgbClr val="000000"/>
                  </a:solidFill>
                </a:uFill>
                <a:latin typeface="Times New Roman"/>
                <a:cs typeface="Times New Roman"/>
              </a:rPr>
              <a:t>deletion</a:t>
            </a:r>
            <a:r>
              <a:rPr sz="1400" dirty="0">
                <a:latin typeface="Times New Roman"/>
                <a:cs typeface="Times New Roman"/>
              </a:rPr>
              <a:t>, </a:t>
            </a:r>
            <a:r>
              <a:rPr sz="1400" spc="-5" dirty="0">
                <a:latin typeface="Times New Roman"/>
                <a:cs typeface="Times New Roman"/>
              </a:rPr>
              <a:t>can  </a:t>
            </a:r>
            <a:r>
              <a:rPr sz="1400" dirty="0">
                <a:latin typeface="Times New Roman"/>
                <a:cs typeface="Times New Roman"/>
              </a:rPr>
              <a:t>be </a:t>
            </a:r>
            <a:r>
              <a:rPr sz="1400" spc="-5" dirty="0">
                <a:latin typeface="Times New Roman"/>
                <a:cs typeface="Times New Roman"/>
              </a:rPr>
              <a:t>done anywhere in the list—at the beginning, in </a:t>
            </a:r>
            <a:r>
              <a:rPr sz="1400" spc="-10" dirty="0">
                <a:latin typeface="Times New Roman"/>
                <a:cs typeface="Times New Roman"/>
              </a:rPr>
              <a:t>the  </a:t>
            </a:r>
            <a:r>
              <a:rPr sz="1400" spc="-5" dirty="0">
                <a:latin typeface="Times New Roman"/>
                <a:cs typeface="Times New Roman"/>
              </a:rPr>
              <a:t>middle </a:t>
            </a:r>
            <a:r>
              <a:rPr sz="1400" dirty="0">
                <a:latin typeface="Times New Roman"/>
                <a:cs typeface="Times New Roman"/>
              </a:rPr>
              <a:t>or </a:t>
            </a:r>
            <a:r>
              <a:rPr sz="1400" spc="-10" dirty="0">
                <a:latin typeface="Times New Roman"/>
                <a:cs typeface="Times New Roman"/>
              </a:rPr>
              <a:t>at </a:t>
            </a:r>
            <a:r>
              <a:rPr sz="1400" spc="-5" dirty="0">
                <a:latin typeface="Times New Roman"/>
                <a:cs typeface="Times New Roman"/>
              </a:rPr>
              <a:t>the </a:t>
            </a:r>
            <a:r>
              <a:rPr sz="1400" dirty="0">
                <a:latin typeface="Times New Roman"/>
                <a:cs typeface="Times New Roman"/>
              </a:rPr>
              <a:t>end. </a:t>
            </a:r>
            <a:r>
              <a:rPr sz="1400" spc="-5" dirty="0">
                <a:latin typeface="Times New Roman"/>
                <a:cs typeface="Times New Roman"/>
              </a:rPr>
              <a:t>Figure 12.14 </a:t>
            </a:r>
            <a:r>
              <a:rPr sz="1400" spc="-10" dirty="0">
                <a:latin typeface="Times New Roman"/>
                <a:cs typeface="Times New Roman"/>
              </a:rPr>
              <a:t>shows </a:t>
            </a:r>
            <a:r>
              <a:rPr sz="1400" dirty="0">
                <a:latin typeface="Times New Roman"/>
                <a:cs typeface="Times New Roman"/>
              </a:rPr>
              <a:t>a </a:t>
            </a:r>
            <a:r>
              <a:rPr sz="1400" spc="-5" dirty="0">
                <a:latin typeface="Times New Roman"/>
                <a:cs typeface="Times New Roman"/>
              </a:rPr>
              <a:t>general  </a:t>
            </a:r>
            <a:r>
              <a:rPr sz="1400" dirty="0">
                <a:latin typeface="Times New Roman"/>
                <a:cs typeface="Times New Roman"/>
              </a:rPr>
              <a:t>linear</a:t>
            </a:r>
            <a:r>
              <a:rPr sz="1400" spc="-50" dirty="0">
                <a:latin typeface="Times New Roman"/>
                <a:cs typeface="Times New Roman"/>
              </a:rPr>
              <a:t> </a:t>
            </a:r>
            <a:r>
              <a:rPr sz="1400" spc="5" dirty="0">
                <a:latin typeface="Times New Roman"/>
                <a:cs typeface="Times New Roman"/>
              </a:rPr>
              <a:t>list.</a:t>
            </a:r>
            <a:endParaRPr sz="1400" dirty="0">
              <a:latin typeface="Times New Roman"/>
              <a:cs typeface="Times New Roman"/>
            </a:endParaRPr>
          </a:p>
        </p:txBody>
      </p:sp>
      <p:sp>
        <p:nvSpPr>
          <p:cNvPr id="71" name="object 71"/>
          <p:cNvSpPr txBox="1"/>
          <p:nvPr/>
        </p:nvSpPr>
        <p:spPr>
          <a:xfrm>
            <a:off x="1004443" y="3131121"/>
            <a:ext cx="18840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12.14 </a:t>
            </a:r>
            <a:r>
              <a:rPr sz="1000" b="1" spc="-5" dirty="0">
                <a:latin typeface="Times New Roman"/>
                <a:cs typeface="Times New Roman"/>
              </a:rPr>
              <a:t>General linear</a:t>
            </a:r>
            <a:r>
              <a:rPr sz="1000" b="1" spc="-95" dirty="0">
                <a:latin typeface="Times New Roman"/>
                <a:cs typeface="Times New Roman"/>
              </a:rPr>
              <a:t> </a:t>
            </a:r>
            <a:r>
              <a:rPr sz="1000" b="1" spc="-5" dirty="0">
                <a:latin typeface="Times New Roman"/>
                <a:cs typeface="Times New Roman"/>
              </a:rPr>
              <a:t>list</a:t>
            </a:r>
            <a:endParaRPr sz="1000">
              <a:latin typeface="Times New Roman"/>
              <a:cs typeface="Times New Roman"/>
            </a:endParaRPr>
          </a:p>
        </p:txBody>
      </p:sp>
      <p:grpSp>
        <p:nvGrpSpPr>
          <p:cNvPr id="72" name="object 72"/>
          <p:cNvGrpSpPr/>
          <p:nvPr/>
        </p:nvGrpSpPr>
        <p:grpSpPr>
          <a:xfrm>
            <a:off x="304" y="0"/>
            <a:ext cx="4596130" cy="3452495"/>
            <a:chOff x="304" y="0"/>
            <a:chExt cx="4596130" cy="3452495"/>
          </a:xfrm>
        </p:grpSpPr>
        <p:pic>
          <p:nvPicPr>
            <p:cNvPr id="73" name="object 73"/>
            <p:cNvPicPr/>
            <p:nvPr/>
          </p:nvPicPr>
          <p:blipFill>
            <a:blip r:embed="rId54" cstate="print"/>
            <a:stretch>
              <a:fillRect/>
            </a:stretch>
          </p:blipFill>
          <p:spPr>
            <a:xfrm>
              <a:off x="88392" y="2209863"/>
              <a:ext cx="4456049" cy="831800"/>
            </a:xfrm>
            <a:prstGeom prst="rect">
              <a:avLst/>
            </a:prstGeom>
          </p:spPr>
        </p:pic>
        <p:sp>
          <p:nvSpPr>
            <p:cNvPr id="74" name="object 74"/>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12.39</a:t>
            </a:r>
            <a:endParaRPr sz="600">
              <a:latin typeface="Arial"/>
              <a:cs typeface="Arial"/>
            </a:endParaRPr>
          </a:p>
        </p:txBody>
      </p:sp>
      <p:sp>
        <p:nvSpPr>
          <p:cNvPr id="3" name="object 3"/>
          <p:cNvSpPr txBox="1">
            <a:spLocks noGrp="1"/>
          </p:cNvSpPr>
          <p:nvPr>
            <p:ph type="title"/>
          </p:nvPr>
        </p:nvSpPr>
        <p:spPr>
          <a:xfrm>
            <a:off x="45466" y="4318"/>
            <a:ext cx="289687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 general linear</a:t>
            </a:r>
            <a:r>
              <a:rPr sz="1600" b="1" spc="-20" dirty="0">
                <a:solidFill>
                  <a:srgbClr val="FF0000"/>
                </a:solidFill>
                <a:latin typeface="Times New Roman"/>
                <a:cs typeface="Times New Roman"/>
              </a:rPr>
              <a:t> </a:t>
            </a:r>
            <a:r>
              <a:rPr sz="1600" b="1" spc="-5" dirty="0">
                <a:solidFill>
                  <a:srgbClr val="FF0000"/>
                </a:solidFill>
                <a:latin typeface="Times New Roman"/>
                <a:cs typeface="Times New Roman"/>
              </a:rPr>
              <a:t>lists</a:t>
            </a:r>
            <a:endParaRPr sz="1600">
              <a:latin typeface="Times New Roman"/>
              <a:cs typeface="Times New Roman"/>
            </a:endParaRPr>
          </a:p>
        </p:txBody>
      </p:sp>
      <p:sp>
        <p:nvSpPr>
          <p:cNvPr id="4" name="object 4"/>
          <p:cNvSpPr txBox="1"/>
          <p:nvPr/>
        </p:nvSpPr>
        <p:spPr>
          <a:xfrm>
            <a:off x="83566" y="271018"/>
            <a:ext cx="4393565" cy="14052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Although we can define many operations </a:t>
            </a:r>
            <a:r>
              <a:rPr sz="1400" dirty="0">
                <a:latin typeface="Times New Roman"/>
                <a:cs typeface="Times New Roman"/>
              </a:rPr>
              <a:t>on a </a:t>
            </a:r>
            <a:r>
              <a:rPr sz="1400" spc="-5" dirty="0">
                <a:latin typeface="Times New Roman"/>
                <a:cs typeface="Times New Roman"/>
              </a:rPr>
              <a:t>general linear  list, we discuss only </a:t>
            </a:r>
            <a:r>
              <a:rPr sz="1400" b="1" u="sng" spc="-5" dirty="0">
                <a:uFill>
                  <a:solidFill>
                    <a:srgbClr val="000000"/>
                  </a:solidFill>
                </a:uFill>
                <a:latin typeface="Times New Roman"/>
                <a:cs typeface="Times New Roman"/>
              </a:rPr>
              <a:t>six </a:t>
            </a:r>
            <a:r>
              <a:rPr sz="1400" b="1" u="sng" spc="-10" dirty="0">
                <a:uFill>
                  <a:solidFill>
                    <a:srgbClr val="000000"/>
                  </a:solidFill>
                </a:uFill>
                <a:latin typeface="Times New Roman"/>
                <a:cs typeface="Times New Roman"/>
              </a:rPr>
              <a:t>common </a:t>
            </a:r>
            <a:r>
              <a:rPr sz="1400" b="1" u="sng" spc="-5" dirty="0">
                <a:uFill>
                  <a:solidFill>
                    <a:srgbClr val="000000"/>
                  </a:solidFill>
                </a:uFill>
                <a:latin typeface="Times New Roman"/>
                <a:cs typeface="Times New Roman"/>
              </a:rPr>
              <a:t>operations</a:t>
            </a:r>
            <a:r>
              <a:rPr sz="1400" b="1" spc="-5" dirty="0">
                <a:latin typeface="Times New Roman"/>
                <a:cs typeface="Times New Roman"/>
              </a:rPr>
              <a:t> </a:t>
            </a:r>
            <a:r>
              <a:rPr sz="1400" dirty="0">
                <a:latin typeface="Times New Roman"/>
                <a:cs typeface="Times New Roman"/>
              </a:rPr>
              <a:t>in </a:t>
            </a:r>
            <a:r>
              <a:rPr sz="1400" spc="-5" dirty="0">
                <a:latin typeface="Times New Roman"/>
                <a:cs typeface="Times New Roman"/>
              </a:rPr>
              <a:t>this chapter:  </a:t>
            </a:r>
            <a:r>
              <a:rPr sz="1400" b="1" i="1" spc="5" dirty="0">
                <a:solidFill>
                  <a:srgbClr val="3333CC"/>
                </a:solidFill>
                <a:latin typeface="Times New Roman"/>
                <a:cs typeface="Times New Roman"/>
              </a:rPr>
              <a:t>list</a:t>
            </a:r>
            <a:r>
              <a:rPr sz="1400" spc="5" dirty="0">
                <a:latin typeface="Times New Roman"/>
                <a:cs typeface="Times New Roman"/>
              </a:rPr>
              <a:t>, </a:t>
            </a:r>
            <a:r>
              <a:rPr sz="1400" b="1" i="1" dirty="0">
                <a:solidFill>
                  <a:srgbClr val="3333CC"/>
                </a:solidFill>
                <a:latin typeface="Times New Roman"/>
                <a:cs typeface="Times New Roman"/>
              </a:rPr>
              <a:t>insert</a:t>
            </a:r>
            <a:r>
              <a:rPr sz="1400" dirty="0">
                <a:latin typeface="Times New Roman"/>
                <a:cs typeface="Times New Roman"/>
              </a:rPr>
              <a:t>, </a:t>
            </a:r>
            <a:r>
              <a:rPr sz="1400" b="1" i="1" dirty="0">
                <a:solidFill>
                  <a:srgbClr val="3333CC"/>
                </a:solidFill>
                <a:latin typeface="Times New Roman"/>
                <a:cs typeface="Times New Roman"/>
              </a:rPr>
              <a:t>delete</a:t>
            </a:r>
            <a:r>
              <a:rPr sz="1400" dirty="0">
                <a:latin typeface="Times New Roman"/>
                <a:cs typeface="Times New Roman"/>
              </a:rPr>
              <a:t>, </a:t>
            </a:r>
            <a:r>
              <a:rPr sz="1400" b="1" i="1" dirty="0">
                <a:solidFill>
                  <a:srgbClr val="3333CC"/>
                </a:solidFill>
                <a:latin typeface="Times New Roman"/>
                <a:cs typeface="Times New Roman"/>
              </a:rPr>
              <a:t>retrieve</a:t>
            </a:r>
            <a:r>
              <a:rPr sz="1400" dirty="0">
                <a:latin typeface="Times New Roman"/>
                <a:cs typeface="Times New Roman"/>
              </a:rPr>
              <a:t>,</a:t>
            </a:r>
            <a:r>
              <a:rPr sz="1400" spc="-260" dirty="0">
                <a:latin typeface="Times New Roman"/>
                <a:cs typeface="Times New Roman"/>
              </a:rPr>
              <a:t> </a:t>
            </a:r>
            <a:r>
              <a:rPr sz="1400" b="1" i="1" dirty="0">
                <a:solidFill>
                  <a:srgbClr val="3333CC"/>
                </a:solidFill>
                <a:latin typeface="Times New Roman"/>
                <a:cs typeface="Times New Roman"/>
              </a:rPr>
              <a:t>traverse </a:t>
            </a:r>
            <a:r>
              <a:rPr sz="1400" dirty="0">
                <a:latin typeface="Times New Roman"/>
                <a:cs typeface="Times New Roman"/>
              </a:rPr>
              <a:t>and </a:t>
            </a:r>
            <a:r>
              <a:rPr sz="1400" b="1" i="1" spc="5" dirty="0">
                <a:solidFill>
                  <a:srgbClr val="3333CC"/>
                </a:solidFill>
                <a:latin typeface="Times New Roman"/>
                <a:cs typeface="Times New Roman"/>
              </a:rPr>
              <a:t>empty</a:t>
            </a:r>
            <a:r>
              <a:rPr sz="1400" spc="5" dirty="0">
                <a:latin typeface="Times New Roman"/>
                <a:cs typeface="Times New Roman"/>
              </a:rPr>
              <a:t>.</a:t>
            </a:r>
            <a:endParaRPr sz="1400">
              <a:latin typeface="Times New Roman"/>
              <a:cs typeface="Times New Roman"/>
            </a:endParaRPr>
          </a:p>
          <a:p>
            <a:pPr marL="12700" algn="just">
              <a:lnSpc>
                <a:spcPct val="100000"/>
              </a:lnSpc>
              <a:spcBef>
                <a:spcPts val="665"/>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list</a:t>
            </a:r>
            <a:r>
              <a:rPr sz="1400" b="1" i="1" spc="-5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715" algn="just">
              <a:lnSpc>
                <a:spcPct val="100000"/>
              </a:lnSpc>
              <a:spcBef>
                <a:spcPts val="120"/>
              </a:spcBef>
            </a:pPr>
            <a:r>
              <a:rPr sz="1400" u="sng" spc="-5" dirty="0">
                <a:uFill>
                  <a:solidFill>
                    <a:srgbClr val="000000"/>
                  </a:solidFill>
                </a:uFill>
                <a:latin typeface="Times New Roman"/>
                <a:cs typeface="Times New Roman"/>
              </a:rPr>
              <a:t>The </a:t>
            </a:r>
            <a:r>
              <a:rPr sz="1400" b="1" i="1" u="sng" spc="-5" dirty="0">
                <a:solidFill>
                  <a:srgbClr val="990000"/>
                </a:solidFill>
                <a:uFill>
                  <a:solidFill>
                    <a:srgbClr val="000000"/>
                  </a:solidFill>
                </a:uFill>
                <a:latin typeface="Times New Roman"/>
                <a:cs typeface="Times New Roman"/>
              </a:rPr>
              <a:t>list </a:t>
            </a:r>
            <a:r>
              <a:rPr sz="1400" u="sng" spc="-5" dirty="0">
                <a:uFill>
                  <a:solidFill>
                    <a:srgbClr val="000000"/>
                  </a:solidFill>
                </a:uFill>
                <a:latin typeface="Times New Roman"/>
                <a:cs typeface="Times New Roman"/>
              </a:rPr>
              <a:t>operation </a:t>
            </a:r>
            <a:r>
              <a:rPr sz="1400" b="1" u="sng" spc="-10" dirty="0">
                <a:uFill>
                  <a:solidFill>
                    <a:srgbClr val="000000"/>
                  </a:solidFill>
                </a:uFill>
                <a:latin typeface="Times New Roman"/>
                <a:cs typeface="Times New Roman"/>
              </a:rPr>
              <a:t>creates </a:t>
            </a:r>
            <a:r>
              <a:rPr sz="1400" b="1" u="sng" dirty="0">
                <a:uFill>
                  <a:solidFill>
                    <a:srgbClr val="000000"/>
                  </a:solidFill>
                </a:uFill>
                <a:latin typeface="Times New Roman"/>
                <a:cs typeface="Times New Roman"/>
              </a:rPr>
              <a:t>an </a:t>
            </a:r>
            <a:r>
              <a:rPr sz="1400" b="1" u="sng" spc="-5" dirty="0">
                <a:uFill>
                  <a:solidFill>
                    <a:srgbClr val="000000"/>
                  </a:solidFill>
                </a:uFill>
                <a:latin typeface="Times New Roman"/>
                <a:cs typeface="Times New Roman"/>
              </a:rPr>
              <a:t>empty list</a:t>
            </a:r>
            <a:r>
              <a:rPr sz="1400" spc="-5" dirty="0">
                <a:latin typeface="Times New Roman"/>
                <a:cs typeface="Times New Roman"/>
              </a:rPr>
              <a:t>. The following  shows </a:t>
            </a:r>
            <a:r>
              <a:rPr sz="1400" spc="5" dirty="0">
                <a:latin typeface="Times New Roman"/>
                <a:cs typeface="Times New Roman"/>
              </a:rPr>
              <a:t>the</a:t>
            </a:r>
            <a:r>
              <a:rPr sz="1400" spc="-55" dirty="0">
                <a:latin typeface="Times New Roman"/>
                <a:cs typeface="Times New Roman"/>
              </a:rPr>
              <a:t> </a:t>
            </a:r>
            <a:r>
              <a:rPr sz="1400"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202692" y="1789579"/>
              <a:ext cx="1695659" cy="400043"/>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12.40</a:t>
            </a:r>
            <a:endParaRPr sz="600">
              <a:latin typeface="Arial"/>
              <a:cs typeface="Arial"/>
            </a:endParaRPr>
          </a:p>
        </p:txBody>
      </p:sp>
      <p:sp>
        <p:nvSpPr>
          <p:cNvPr id="3" name="object 3"/>
          <p:cNvSpPr txBox="1"/>
          <p:nvPr/>
        </p:nvSpPr>
        <p:spPr>
          <a:xfrm>
            <a:off x="83566" y="0"/>
            <a:ext cx="4398010" cy="1562735"/>
          </a:xfrm>
          <a:prstGeom prst="rect">
            <a:avLst/>
          </a:prstGeom>
        </p:spPr>
        <p:txBody>
          <a:bodyPr vert="horz" wrap="square" lIns="0" tIns="34290" rIns="0" bIns="0" rtlCol="0">
            <a:spAutoFit/>
          </a:bodyPr>
          <a:lstStyle/>
          <a:p>
            <a:pPr marL="12700" algn="just">
              <a:lnSpc>
                <a:spcPct val="100000"/>
              </a:lnSpc>
              <a:spcBef>
                <a:spcPts val="270"/>
              </a:spcBef>
            </a:pPr>
            <a:r>
              <a:rPr sz="1400" b="1" dirty="0">
                <a:solidFill>
                  <a:srgbClr val="660066"/>
                </a:solidFill>
                <a:latin typeface="Times New Roman"/>
                <a:cs typeface="Times New Roman"/>
              </a:rPr>
              <a:t>The </a:t>
            </a:r>
            <a:r>
              <a:rPr sz="1400" b="1" i="1" dirty="0">
                <a:solidFill>
                  <a:srgbClr val="660066"/>
                </a:solidFill>
                <a:latin typeface="Times New Roman"/>
                <a:cs typeface="Times New Roman"/>
              </a:rPr>
              <a:t>insert</a:t>
            </a:r>
            <a:r>
              <a:rPr sz="1400" b="1" i="1" spc="-65" dirty="0">
                <a:solidFill>
                  <a:srgbClr val="660066"/>
                </a:solidFill>
                <a:latin typeface="Times New Roman"/>
                <a:cs typeface="Times New Roman"/>
              </a:rPr>
              <a:t> </a:t>
            </a:r>
            <a:r>
              <a:rPr sz="1400" b="1" dirty="0">
                <a:solidFill>
                  <a:srgbClr val="660066"/>
                </a:solidFill>
                <a:latin typeface="Times New Roman"/>
                <a:cs typeface="Times New Roman"/>
              </a:rPr>
              <a:t>operation</a:t>
            </a:r>
            <a:endParaRPr sz="1400">
              <a:latin typeface="Times New Roman"/>
              <a:cs typeface="Times New Roman"/>
            </a:endParaRPr>
          </a:p>
          <a:p>
            <a:pPr marL="12700" marR="5080" algn="just">
              <a:lnSpc>
                <a:spcPct val="100000"/>
              </a:lnSpc>
              <a:spcBef>
                <a:spcPts val="170"/>
              </a:spcBef>
            </a:pPr>
            <a:r>
              <a:rPr sz="1400" spc="-5" dirty="0">
                <a:latin typeface="Times New Roman"/>
                <a:cs typeface="Times New Roman"/>
              </a:rPr>
              <a:t>Since </a:t>
            </a:r>
            <a:r>
              <a:rPr sz="1400" u="sng" spc="-5" dirty="0">
                <a:uFill>
                  <a:solidFill>
                    <a:srgbClr val="000000"/>
                  </a:solidFill>
                </a:uFill>
                <a:latin typeface="Times New Roman"/>
                <a:cs typeface="Times New Roman"/>
              </a:rPr>
              <a:t>we </a:t>
            </a:r>
            <a:r>
              <a:rPr sz="1400" u="sng" spc="-10" dirty="0">
                <a:uFill>
                  <a:solidFill>
                    <a:srgbClr val="000000"/>
                  </a:solidFill>
                </a:uFill>
                <a:latin typeface="Times New Roman"/>
                <a:cs typeface="Times New Roman"/>
              </a:rPr>
              <a:t>assume </a:t>
            </a:r>
            <a:r>
              <a:rPr sz="1400" u="sng" spc="-5" dirty="0">
                <a:uFill>
                  <a:solidFill>
                    <a:srgbClr val="000000"/>
                  </a:solidFill>
                </a:uFill>
                <a:latin typeface="Times New Roman"/>
                <a:cs typeface="Times New Roman"/>
              </a:rPr>
              <a:t>that data in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general linear list is </a:t>
            </a:r>
            <a:r>
              <a:rPr sz="1400" b="1" u="sng" dirty="0">
                <a:uFill>
                  <a:solidFill>
                    <a:srgbClr val="000000"/>
                  </a:solidFill>
                </a:uFill>
                <a:latin typeface="Times New Roman"/>
                <a:cs typeface="Times New Roman"/>
              </a:rPr>
              <a:t>sorted</a:t>
            </a:r>
            <a:r>
              <a:rPr sz="1400" dirty="0">
                <a:latin typeface="Times New Roman"/>
                <a:cs typeface="Times New Roman"/>
              </a:rPr>
              <a:t>,  </a:t>
            </a:r>
            <a:r>
              <a:rPr sz="1400" u="sng" spc="-5" dirty="0">
                <a:uFill>
                  <a:solidFill>
                    <a:srgbClr val="000000"/>
                  </a:solidFill>
                </a:uFill>
                <a:latin typeface="Times New Roman"/>
                <a:cs typeface="Times New Roman"/>
              </a:rPr>
              <a:t>insertion </a:t>
            </a:r>
            <a:r>
              <a:rPr sz="1400" u="sng" spc="-10" dirty="0">
                <a:uFill>
                  <a:solidFill>
                    <a:srgbClr val="000000"/>
                  </a:solidFill>
                </a:uFill>
                <a:latin typeface="Times New Roman"/>
                <a:cs typeface="Times New Roman"/>
              </a:rPr>
              <a:t>must </a:t>
            </a:r>
            <a:r>
              <a:rPr sz="1400" u="sng" dirty="0">
                <a:uFill>
                  <a:solidFill>
                    <a:srgbClr val="000000"/>
                  </a:solidFill>
                </a:uFill>
                <a:latin typeface="Times New Roman"/>
                <a:cs typeface="Times New Roman"/>
              </a:rPr>
              <a:t>be </a:t>
            </a:r>
            <a:r>
              <a:rPr sz="1400" u="sng" spc="-5" dirty="0">
                <a:uFill>
                  <a:solidFill>
                    <a:srgbClr val="000000"/>
                  </a:solidFill>
                </a:uFill>
                <a:latin typeface="Times New Roman"/>
                <a:cs typeface="Times New Roman"/>
              </a:rPr>
              <a:t>done in such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way that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ordering </a:t>
            </a:r>
            <a:r>
              <a:rPr sz="1400" b="1" u="sng" spc="5" dirty="0">
                <a:uFill>
                  <a:solidFill>
                    <a:srgbClr val="000000"/>
                  </a:solidFill>
                </a:uFill>
                <a:latin typeface="Times New Roman"/>
                <a:cs typeface="Times New Roman"/>
              </a:rPr>
              <a:t>of </a:t>
            </a:r>
            <a:r>
              <a:rPr sz="1400" b="1" spc="360" dirty="0">
                <a:latin typeface="Times New Roman"/>
                <a:cs typeface="Times New Roman"/>
              </a:rPr>
              <a:t>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elements </a:t>
            </a:r>
            <a:r>
              <a:rPr sz="1400" b="1" u="sng" dirty="0">
                <a:uFill>
                  <a:solidFill>
                    <a:srgbClr val="000000"/>
                  </a:solidFill>
                </a:uFill>
                <a:latin typeface="Times New Roman"/>
                <a:cs typeface="Times New Roman"/>
              </a:rPr>
              <a:t>is </a:t>
            </a:r>
            <a:r>
              <a:rPr sz="1400" b="1" u="sng" spc="-5" dirty="0">
                <a:uFill>
                  <a:solidFill>
                    <a:srgbClr val="000000"/>
                  </a:solidFill>
                </a:uFill>
                <a:latin typeface="Times New Roman"/>
                <a:cs typeface="Times New Roman"/>
              </a:rPr>
              <a:t>maintained</a:t>
            </a:r>
            <a:r>
              <a:rPr sz="1400" spc="-5" dirty="0">
                <a:latin typeface="Times New Roman"/>
                <a:cs typeface="Times New Roman"/>
              </a:rPr>
              <a:t>. </a:t>
            </a:r>
            <a:r>
              <a:rPr sz="1400" spc="-55" dirty="0">
                <a:latin typeface="Times New Roman"/>
                <a:cs typeface="Times New Roman"/>
              </a:rPr>
              <a:t>To </a:t>
            </a:r>
            <a:r>
              <a:rPr sz="1400" spc="-10" dirty="0">
                <a:latin typeface="Times New Roman"/>
                <a:cs typeface="Times New Roman"/>
              </a:rPr>
              <a:t>determine </a:t>
            </a:r>
            <a:r>
              <a:rPr sz="1400" spc="-5" dirty="0">
                <a:latin typeface="Times New Roman"/>
                <a:cs typeface="Times New Roman"/>
              </a:rPr>
              <a:t>where the  element </a:t>
            </a:r>
            <a:r>
              <a:rPr sz="1400" dirty="0">
                <a:latin typeface="Times New Roman"/>
                <a:cs typeface="Times New Roman"/>
              </a:rPr>
              <a:t>is </a:t>
            </a:r>
            <a:r>
              <a:rPr sz="1400" spc="-5" dirty="0">
                <a:latin typeface="Times New Roman"/>
                <a:cs typeface="Times New Roman"/>
              </a:rPr>
              <a:t>to </a:t>
            </a:r>
            <a:r>
              <a:rPr sz="1400" dirty="0">
                <a:latin typeface="Times New Roman"/>
                <a:cs typeface="Times New Roman"/>
              </a:rPr>
              <a:t>be </a:t>
            </a:r>
            <a:r>
              <a:rPr sz="1400" spc="-5" dirty="0">
                <a:latin typeface="Times New Roman"/>
                <a:cs typeface="Times New Roman"/>
              </a:rPr>
              <a:t>placed, searching </a:t>
            </a:r>
            <a:r>
              <a:rPr sz="1400" dirty="0">
                <a:latin typeface="Times New Roman"/>
                <a:cs typeface="Times New Roman"/>
              </a:rPr>
              <a:t>is </a:t>
            </a:r>
            <a:r>
              <a:rPr sz="1400" spc="-5" dirty="0">
                <a:latin typeface="Times New Roman"/>
                <a:cs typeface="Times New Roman"/>
              </a:rPr>
              <a:t>needed. </a:t>
            </a:r>
            <a:r>
              <a:rPr sz="1400" spc="-15" dirty="0">
                <a:latin typeface="Times New Roman"/>
                <a:cs typeface="Times New Roman"/>
              </a:rPr>
              <a:t>However,  </a:t>
            </a:r>
            <a:r>
              <a:rPr sz="1400" spc="-5" dirty="0">
                <a:latin typeface="Times New Roman"/>
                <a:cs typeface="Times New Roman"/>
              </a:rPr>
              <a:t>searching is done </a:t>
            </a:r>
            <a:r>
              <a:rPr sz="1400" spc="-10" dirty="0">
                <a:latin typeface="Times New Roman"/>
                <a:cs typeface="Times New Roman"/>
              </a:rPr>
              <a:t>at </a:t>
            </a:r>
            <a:r>
              <a:rPr sz="1400" spc="-5" dirty="0">
                <a:latin typeface="Times New Roman"/>
                <a:cs typeface="Times New Roman"/>
              </a:rPr>
              <a:t>the implementation level, not </a:t>
            </a:r>
            <a:r>
              <a:rPr sz="1400" dirty="0">
                <a:latin typeface="Times New Roman"/>
                <a:cs typeface="Times New Roman"/>
              </a:rPr>
              <a:t>at </a:t>
            </a:r>
            <a:r>
              <a:rPr sz="1400" spc="-5" dirty="0">
                <a:latin typeface="Times New Roman"/>
                <a:cs typeface="Times New Roman"/>
              </a:rPr>
              <a:t>the </a:t>
            </a:r>
            <a:r>
              <a:rPr sz="1400" spc="-10" dirty="0">
                <a:latin typeface="Times New Roman"/>
                <a:cs typeface="Times New Roman"/>
              </a:rPr>
              <a:t>ADT  </a:t>
            </a:r>
            <a:r>
              <a:rPr sz="1400" dirty="0">
                <a:latin typeface="Times New Roman"/>
                <a:cs typeface="Times New Roman"/>
              </a:rPr>
              <a:t>level.</a:t>
            </a:r>
            <a:endParaRPr sz="1400">
              <a:latin typeface="Times New Roman"/>
              <a:cs typeface="Times New Roman"/>
            </a:endParaRPr>
          </a:p>
        </p:txBody>
      </p:sp>
      <p:pic>
        <p:nvPicPr>
          <p:cNvPr id="4" name="object 4"/>
          <p:cNvPicPr/>
          <p:nvPr/>
        </p:nvPicPr>
        <p:blipFill>
          <a:blip r:embed="rId2" cstate="print"/>
          <a:stretch>
            <a:fillRect/>
          </a:stretch>
        </p:blipFill>
        <p:spPr>
          <a:xfrm>
            <a:off x="1002792" y="1482243"/>
            <a:ext cx="2200689" cy="285580"/>
          </a:xfrm>
          <a:prstGeom prst="rect">
            <a:avLst/>
          </a:prstGeom>
        </p:spPr>
      </p:pic>
      <p:sp>
        <p:nvSpPr>
          <p:cNvPr id="5" name="object 5"/>
          <p:cNvSpPr txBox="1"/>
          <p:nvPr/>
        </p:nvSpPr>
        <p:spPr>
          <a:xfrm>
            <a:off x="1188847" y="3207270"/>
            <a:ext cx="20167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12.15 </a:t>
            </a:r>
            <a:r>
              <a:rPr sz="1000" b="1" spc="-5" dirty="0">
                <a:latin typeface="Times New Roman"/>
                <a:cs typeface="Times New Roman"/>
              </a:rPr>
              <a:t>The insert</a:t>
            </a:r>
            <a:r>
              <a:rPr sz="1000" b="1" spc="-4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3" cstate="print"/>
            <a:stretch>
              <a:fillRect/>
            </a:stretch>
          </p:blipFill>
          <p:spPr>
            <a:xfrm>
              <a:off x="278892" y="1752663"/>
              <a:ext cx="4152900" cy="1485899"/>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12.41</a:t>
            </a:r>
            <a:endParaRPr sz="600">
              <a:latin typeface="Arial"/>
              <a:cs typeface="Arial"/>
            </a:endParaRPr>
          </a:p>
        </p:txBody>
      </p:sp>
      <p:sp>
        <p:nvSpPr>
          <p:cNvPr id="3" name="object 3"/>
          <p:cNvSpPr txBox="1">
            <a:spLocks noGrp="1"/>
          </p:cNvSpPr>
          <p:nvPr>
            <p:ph type="title"/>
          </p:nvPr>
        </p:nvSpPr>
        <p:spPr>
          <a:xfrm>
            <a:off x="83566" y="0"/>
            <a:ext cx="4391660" cy="1122680"/>
          </a:xfrm>
          <a:prstGeom prst="rect">
            <a:avLst/>
          </a:prstGeom>
        </p:spPr>
        <p:txBody>
          <a:bodyPr vert="horz" wrap="square" lIns="0" tIns="27939" rIns="0" bIns="0" rtlCol="0">
            <a:spAutoFit/>
          </a:bodyPr>
          <a:lstStyle/>
          <a:p>
            <a:pPr marL="12700" algn="just">
              <a:lnSpc>
                <a:spcPct val="100000"/>
              </a:lnSpc>
              <a:spcBef>
                <a:spcPts val="219"/>
              </a:spcBef>
            </a:pPr>
            <a:r>
              <a:rPr b="1" dirty="0">
                <a:solidFill>
                  <a:srgbClr val="660066"/>
                </a:solidFill>
                <a:latin typeface="Times New Roman"/>
                <a:cs typeface="Times New Roman"/>
              </a:rPr>
              <a:t>The </a:t>
            </a:r>
            <a:r>
              <a:rPr b="1" i="1" dirty="0">
                <a:solidFill>
                  <a:srgbClr val="660066"/>
                </a:solidFill>
                <a:latin typeface="Times New Roman"/>
                <a:cs typeface="Times New Roman"/>
              </a:rPr>
              <a:t>delete</a:t>
            </a:r>
            <a:r>
              <a:rPr b="1" i="1" spc="-70" dirty="0">
                <a:solidFill>
                  <a:srgbClr val="660066"/>
                </a:solidFill>
                <a:latin typeface="Times New Roman"/>
                <a:cs typeface="Times New Roman"/>
              </a:rPr>
              <a:t> </a:t>
            </a:r>
            <a:r>
              <a:rPr b="1" dirty="0">
                <a:solidFill>
                  <a:srgbClr val="660066"/>
                </a:solidFill>
                <a:latin typeface="Times New Roman"/>
                <a:cs typeface="Times New Roman"/>
              </a:rPr>
              <a:t>operation</a:t>
            </a:r>
          </a:p>
          <a:p>
            <a:pPr marL="12700" marR="5080" algn="just">
              <a:lnSpc>
                <a:spcPct val="100000"/>
              </a:lnSpc>
              <a:spcBef>
                <a:spcPts val="120"/>
              </a:spcBef>
            </a:pPr>
            <a:r>
              <a:rPr spc="-5" dirty="0"/>
              <a:t>Deletion </a:t>
            </a:r>
            <a:r>
              <a:rPr dirty="0"/>
              <a:t>from a </a:t>
            </a:r>
            <a:r>
              <a:rPr spc="-5" dirty="0"/>
              <a:t>general list (Figure 12.16) also </a:t>
            </a:r>
            <a:r>
              <a:rPr u="sng" spc="-5" dirty="0">
                <a:uFill>
                  <a:solidFill>
                    <a:srgbClr val="000000"/>
                  </a:solidFill>
                </a:uFill>
              </a:rPr>
              <a:t>requires that </a:t>
            </a:r>
            <a:r>
              <a:rPr spc="-5" dirty="0"/>
              <a:t> </a:t>
            </a:r>
            <a:r>
              <a:rPr u="sng" spc="-5" dirty="0">
                <a:uFill>
                  <a:solidFill>
                    <a:srgbClr val="000000"/>
                  </a:solidFill>
                </a:uFill>
              </a:rPr>
              <a:t>the list </a:t>
            </a:r>
            <a:r>
              <a:rPr u="sng" dirty="0">
                <a:uFill>
                  <a:solidFill>
                    <a:srgbClr val="000000"/>
                  </a:solidFill>
                </a:uFill>
              </a:rPr>
              <a:t>be </a:t>
            </a:r>
            <a:r>
              <a:rPr u="sng" spc="-5" dirty="0">
                <a:uFill>
                  <a:solidFill>
                    <a:srgbClr val="000000"/>
                  </a:solidFill>
                </a:uFill>
              </a:rPr>
              <a:t>searched to locate the data to be deleted</a:t>
            </a:r>
            <a:r>
              <a:rPr spc="-5" dirty="0"/>
              <a:t>. After </a:t>
            </a:r>
            <a:r>
              <a:rPr spc="-10" dirty="0"/>
              <a:t>the  </a:t>
            </a:r>
            <a:r>
              <a:rPr spc="-5" dirty="0"/>
              <a:t>location </a:t>
            </a:r>
            <a:r>
              <a:rPr dirty="0"/>
              <a:t>of </a:t>
            </a:r>
            <a:r>
              <a:rPr spc="-5" dirty="0"/>
              <a:t>the data </a:t>
            </a:r>
            <a:r>
              <a:rPr dirty="0"/>
              <a:t>is </a:t>
            </a:r>
            <a:r>
              <a:rPr spc="-5" dirty="0"/>
              <a:t>found, </a:t>
            </a:r>
            <a:r>
              <a:rPr spc="-10" dirty="0"/>
              <a:t>deletion </a:t>
            </a:r>
            <a:r>
              <a:rPr spc="-5" dirty="0"/>
              <a:t>can </a:t>
            </a:r>
            <a:r>
              <a:rPr dirty="0"/>
              <a:t>be </a:t>
            </a:r>
            <a:r>
              <a:rPr spc="-5" dirty="0"/>
              <a:t>done. </a:t>
            </a:r>
            <a:r>
              <a:rPr spc="-10" dirty="0"/>
              <a:t>The  </a:t>
            </a:r>
            <a:r>
              <a:rPr dirty="0"/>
              <a:t>following </a:t>
            </a:r>
            <a:r>
              <a:rPr spc="-5" dirty="0"/>
              <a:t>shows </a:t>
            </a:r>
            <a:r>
              <a:rPr spc="5" dirty="0"/>
              <a:t>the</a:t>
            </a:r>
            <a:r>
              <a:rPr spc="-80" dirty="0"/>
              <a:t> </a:t>
            </a:r>
            <a:r>
              <a:rPr spc="-5" dirty="0"/>
              <a:t>format:</a:t>
            </a:r>
          </a:p>
        </p:txBody>
      </p:sp>
      <p:sp>
        <p:nvSpPr>
          <p:cNvPr id="4" name="object 4"/>
          <p:cNvSpPr txBox="1"/>
          <p:nvPr/>
        </p:nvSpPr>
        <p:spPr>
          <a:xfrm>
            <a:off x="1188847" y="3130423"/>
            <a:ext cx="21583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12.16 </a:t>
            </a:r>
            <a:r>
              <a:rPr sz="1000" b="1" spc="-5" dirty="0">
                <a:latin typeface="Times New Roman"/>
                <a:cs typeface="Times New Roman"/>
              </a:rPr>
              <a:t>The dequeue</a:t>
            </a:r>
            <a:r>
              <a:rPr sz="1000" b="1" spc="-30"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16992" y="1122355"/>
              <a:ext cx="2933673" cy="275041"/>
            </a:xfrm>
            <a:prstGeom prst="rect">
              <a:avLst/>
            </a:prstGeom>
          </p:spPr>
        </p:pic>
        <p:pic>
          <p:nvPicPr>
            <p:cNvPr id="7" name="object 7"/>
            <p:cNvPicPr/>
            <p:nvPr/>
          </p:nvPicPr>
          <p:blipFill>
            <a:blip r:embed="rId3" cstate="print"/>
            <a:stretch>
              <a:fillRect/>
            </a:stretch>
          </p:blipFill>
          <p:spPr>
            <a:xfrm>
              <a:off x="164592" y="1333373"/>
              <a:ext cx="4267200" cy="1773300"/>
            </a:xfrm>
            <a:prstGeom prst="rect">
              <a:avLst/>
            </a:prstGeom>
          </p:spPr>
        </p:pic>
        <p:sp>
          <p:nvSpPr>
            <p:cNvPr id="8" name="object 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12.42</a:t>
            </a:r>
            <a:endParaRPr sz="600">
              <a:latin typeface="Arial"/>
              <a:cs typeface="Arial"/>
            </a:endParaRPr>
          </a:p>
        </p:txBody>
      </p:sp>
      <p:sp>
        <p:nvSpPr>
          <p:cNvPr id="3" name="object 3"/>
          <p:cNvSpPr txBox="1">
            <a:spLocks noGrp="1"/>
          </p:cNvSpPr>
          <p:nvPr>
            <p:ph type="title"/>
          </p:nvPr>
        </p:nvSpPr>
        <p:spPr>
          <a:xfrm>
            <a:off x="83566" y="0"/>
            <a:ext cx="4393565" cy="1151890"/>
          </a:xfrm>
          <a:prstGeom prst="rect">
            <a:avLst/>
          </a:prstGeom>
        </p:spPr>
        <p:txBody>
          <a:bodyPr vert="horz" wrap="square" lIns="0" tIns="41910" rIns="0" bIns="0" rtlCol="0">
            <a:spAutoFit/>
          </a:bodyPr>
          <a:lstStyle/>
          <a:p>
            <a:pPr marL="12700" algn="just">
              <a:lnSpc>
                <a:spcPct val="100000"/>
              </a:lnSpc>
              <a:spcBef>
                <a:spcPts val="330"/>
              </a:spcBef>
            </a:pPr>
            <a:r>
              <a:rPr b="1" dirty="0">
                <a:solidFill>
                  <a:srgbClr val="660066"/>
                </a:solidFill>
                <a:latin typeface="Times New Roman"/>
                <a:cs typeface="Times New Roman"/>
              </a:rPr>
              <a:t>The </a:t>
            </a:r>
            <a:r>
              <a:rPr b="1" i="1" dirty="0">
                <a:solidFill>
                  <a:srgbClr val="660066"/>
                </a:solidFill>
                <a:latin typeface="Times New Roman"/>
                <a:cs typeface="Times New Roman"/>
              </a:rPr>
              <a:t>retrieve</a:t>
            </a:r>
            <a:r>
              <a:rPr b="1" i="1" spc="-80" dirty="0">
                <a:solidFill>
                  <a:srgbClr val="660066"/>
                </a:solidFill>
                <a:latin typeface="Times New Roman"/>
                <a:cs typeface="Times New Roman"/>
              </a:rPr>
              <a:t> </a:t>
            </a:r>
            <a:r>
              <a:rPr b="1" dirty="0">
                <a:solidFill>
                  <a:srgbClr val="660066"/>
                </a:solidFill>
                <a:latin typeface="Times New Roman"/>
                <a:cs typeface="Times New Roman"/>
              </a:rPr>
              <a:t>operation</a:t>
            </a:r>
          </a:p>
          <a:p>
            <a:pPr marL="12700" marR="5080" algn="just">
              <a:lnSpc>
                <a:spcPct val="100000"/>
              </a:lnSpc>
              <a:spcBef>
                <a:spcPts val="235"/>
              </a:spcBef>
            </a:pPr>
            <a:r>
              <a:rPr spc="-5" dirty="0"/>
              <a:t>By retrieval, we mean </a:t>
            </a:r>
            <a:r>
              <a:rPr b="1" u="sng" spc="-5" dirty="0">
                <a:uFill>
                  <a:solidFill>
                    <a:srgbClr val="000000"/>
                  </a:solidFill>
                </a:uFill>
                <a:latin typeface="Times New Roman"/>
                <a:cs typeface="Times New Roman"/>
              </a:rPr>
              <a:t>access </a:t>
            </a:r>
            <a:r>
              <a:rPr b="1" u="sng" dirty="0">
                <a:uFill>
                  <a:solidFill>
                    <a:srgbClr val="000000"/>
                  </a:solidFill>
                </a:uFill>
                <a:latin typeface="Times New Roman"/>
                <a:cs typeface="Times New Roman"/>
              </a:rPr>
              <a:t>of a </a:t>
            </a:r>
            <a:r>
              <a:rPr b="1" u="sng" spc="-5" dirty="0">
                <a:uFill>
                  <a:solidFill>
                    <a:srgbClr val="000000"/>
                  </a:solidFill>
                </a:uFill>
                <a:latin typeface="Times New Roman"/>
                <a:cs typeface="Times New Roman"/>
              </a:rPr>
              <a:t>single element</a:t>
            </a:r>
            <a:r>
              <a:rPr spc="-5" dirty="0"/>
              <a:t>. Like  insertion and deletion, the general list should </a:t>
            </a:r>
            <a:r>
              <a:rPr dirty="0"/>
              <a:t>be </a:t>
            </a:r>
            <a:r>
              <a:rPr spc="-5" dirty="0"/>
              <a:t>first  searched, and </a:t>
            </a:r>
            <a:r>
              <a:rPr dirty="0"/>
              <a:t>if </a:t>
            </a:r>
            <a:r>
              <a:rPr spc="-5" dirty="0"/>
              <a:t>the data is found, it </a:t>
            </a:r>
            <a:r>
              <a:rPr dirty="0"/>
              <a:t>can be </a:t>
            </a:r>
            <a:r>
              <a:rPr spc="-5" dirty="0"/>
              <a:t>retrieved. The  format </a:t>
            </a:r>
            <a:r>
              <a:rPr dirty="0"/>
              <a:t>of </a:t>
            </a:r>
            <a:r>
              <a:rPr spc="5" dirty="0"/>
              <a:t>the </a:t>
            </a:r>
            <a:r>
              <a:rPr dirty="0"/>
              <a:t>retrieve operation</a:t>
            </a:r>
            <a:r>
              <a:rPr spc="-125" dirty="0"/>
              <a:t> </a:t>
            </a:r>
            <a:r>
              <a:rPr dirty="0"/>
              <a:t>is:</a:t>
            </a:r>
          </a:p>
        </p:txBody>
      </p:sp>
      <p:sp>
        <p:nvSpPr>
          <p:cNvPr id="4" name="object 4"/>
          <p:cNvSpPr txBox="1"/>
          <p:nvPr/>
        </p:nvSpPr>
        <p:spPr>
          <a:xfrm>
            <a:off x="1188847" y="3131121"/>
            <a:ext cx="21266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12.17 </a:t>
            </a:r>
            <a:r>
              <a:rPr sz="1000" b="1" spc="-5" dirty="0">
                <a:latin typeface="Times New Roman"/>
                <a:cs typeface="Times New Roman"/>
              </a:rPr>
              <a:t>The retrieve</a:t>
            </a:r>
            <a:r>
              <a:rPr sz="1000" b="1" spc="-55" dirty="0">
                <a:latin typeface="Times New Roman"/>
                <a:cs typeface="Times New Roman"/>
              </a:rPr>
              <a:t> </a:t>
            </a:r>
            <a:r>
              <a:rPr sz="1000" b="1" spc="-5" dirty="0">
                <a:latin typeface="Times New Roman"/>
                <a:cs typeface="Times New Roman"/>
              </a:rPr>
              <a:t>operation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93192" y="1183518"/>
              <a:ext cx="2692378" cy="266406"/>
            </a:xfrm>
            <a:prstGeom prst="rect">
              <a:avLst/>
            </a:prstGeom>
          </p:spPr>
        </p:pic>
        <p:pic>
          <p:nvPicPr>
            <p:cNvPr id="7" name="object 7"/>
            <p:cNvPicPr/>
            <p:nvPr/>
          </p:nvPicPr>
          <p:blipFill>
            <a:blip r:embed="rId3" cstate="print"/>
            <a:stretch>
              <a:fillRect/>
            </a:stretch>
          </p:blipFill>
          <p:spPr>
            <a:xfrm>
              <a:off x="205283" y="1461700"/>
              <a:ext cx="4226508" cy="1656975"/>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12.43</a:t>
            </a:r>
            <a:endParaRPr sz="600">
              <a:latin typeface="Arial"/>
              <a:cs typeface="Arial"/>
            </a:endParaRPr>
          </a:p>
        </p:txBody>
      </p:sp>
      <p:sp>
        <p:nvSpPr>
          <p:cNvPr id="3" name="object 3"/>
          <p:cNvSpPr txBox="1">
            <a:spLocks noGrp="1"/>
          </p:cNvSpPr>
          <p:nvPr>
            <p:ph type="title"/>
          </p:nvPr>
        </p:nvSpPr>
        <p:spPr>
          <a:xfrm>
            <a:off x="83566" y="4318"/>
            <a:ext cx="1725930"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The </a:t>
            </a:r>
            <a:r>
              <a:rPr b="1" i="1" dirty="0">
                <a:solidFill>
                  <a:srgbClr val="660066"/>
                </a:solidFill>
                <a:latin typeface="Times New Roman"/>
                <a:cs typeface="Times New Roman"/>
              </a:rPr>
              <a:t>traverse</a:t>
            </a:r>
            <a:r>
              <a:rPr b="1" i="1" spc="-120"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45466" y="347218"/>
            <a:ext cx="4393565" cy="109283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Each </a:t>
            </a:r>
            <a:r>
              <a:rPr sz="1400" dirty="0">
                <a:latin typeface="Times New Roman"/>
                <a:cs typeface="Times New Roman"/>
              </a:rPr>
              <a:t>of </a:t>
            </a:r>
            <a:r>
              <a:rPr sz="1400" spc="-5" dirty="0">
                <a:latin typeface="Times New Roman"/>
                <a:cs typeface="Times New Roman"/>
              </a:rPr>
              <a:t>the previous operations involves </a:t>
            </a:r>
            <a:r>
              <a:rPr sz="1400" dirty="0">
                <a:latin typeface="Times New Roman"/>
                <a:cs typeface="Times New Roman"/>
              </a:rPr>
              <a:t>a </a:t>
            </a:r>
            <a:r>
              <a:rPr sz="1400" spc="-5" dirty="0">
                <a:latin typeface="Times New Roman"/>
                <a:cs typeface="Times New Roman"/>
              </a:rPr>
              <a:t>single element </a:t>
            </a:r>
            <a:r>
              <a:rPr sz="1400" spc="-10" dirty="0">
                <a:latin typeface="Times New Roman"/>
                <a:cs typeface="Times New Roman"/>
              </a:rPr>
              <a:t>in  </a:t>
            </a:r>
            <a:r>
              <a:rPr sz="1400" spc="-5" dirty="0">
                <a:latin typeface="Times New Roman"/>
                <a:cs typeface="Times New Roman"/>
              </a:rPr>
              <a:t>the list, randomly accessing the list. List traversal, on the  other hand, </a:t>
            </a:r>
            <a:r>
              <a:rPr sz="1400" b="1" u="sng" spc="-5" dirty="0">
                <a:uFill>
                  <a:solidFill>
                    <a:srgbClr val="000000"/>
                  </a:solidFill>
                </a:uFill>
                <a:latin typeface="Times New Roman"/>
                <a:cs typeface="Times New Roman"/>
              </a:rPr>
              <a:t>involves sequential access</a:t>
            </a:r>
            <a:r>
              <a:rPr sz="1400" spc="-5" dirty="0">
                <a:latin typeface="Times New Roman"/>
                <a:cs typeface="Times New Roman"/>
              </a:rPr>
              <a:t>. </a:t>
            </a:r>
            <a:r>
              <a:rPr sz="1400" spc="-10" dirty="0">
                <a:latin typeface="Times New Roman"/>
                <a:cs typeface="Times New Roman"/>
              </a:rPr>
              <a:t>It </a:t>
            </a:r>
            <a:r>
              <a:rPr sz="1400" dirty="0">
                <a:latin typeface="Times New Roman"/>
                <a:cs typeface="Times New Roman"/>
              </a:rPr>
              <a:t>is </a:t>
            </a:r>
            <a:r>
              <a:rPr sz="1400" spc="-10" dirty="0">
                <a:latin typeface="Times New Roman"/>
                <a:cs typeface="Times New Roman"/>
              </a:rPr>
              <a:t>an </a:t>
            </a:r>
            <a:r>
              <a:rPr sz="1400" spc="-5" dirty="0">
                <a:latin typeface="Times New Roman"/>
                <a:cs typeface="Times New Roman"/>
              </a:rPr>
              <a:t>operation </a:t>
            </a:r>
            <a:r>
              <a:rPr sz="1400" spc="-10" dirty="0">
                <a:latin typeface="Times New Roman"/>
                <a:cs typeface="Times New Roman"/>
              </a:rPr>
              <a:t>in  </a:t>
            </a:r>
            <a:r>
              <a:rPr sz="1400" spc="-5" dirty="0">
                <a:latin typeface="Times New Roman"/>
                <a:cs typeface="Times New Roman"/>
              </a:rPr>
              <a:t>which </a:t>
            </a:r>
            <a:r>
              <a:rPr sz="1400" spc="-10" dirty="0">
                <a:latin typeface="Times New Roman"/>
                <a:cs typeface="Times New Roman"/>
              </a:rPr>
              <a:t>all </a:t>
            </a:r>
            <a:r>
              <a:rPr sz="1400" spc="-5" dirty="0">
                <a:latin typeface="Times New Roman"/>
                <a:cs typeface="Times New Roman"/>
              </a:rPr>
              <a:t>elements in the list are processed one </a:t>
            </a:r>
            <a:r>
              <a:rPr sz="1400" dirty="0">
                <a:latin typeface="Times New Roman"/>
                <a:cs typeface="Times New Roman"/>
              </a:rPr>
              <a:t>by one. </a:t>
            </a:r>
            <a:r>
              <a:rPr sz="1400" spc="-5" dirty="0">
                <a:latin typeface="Times New Roman"/>
                <a:cs typeface="Times New Roman"/>
              </a:rPr>
              <a:t>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16992" y="1539976"/>
              <a:ext cx="2400300" cy="314846"/>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12.44</a:t>
            </a:r>
            <a:endParaRPr sz="600">
              <a:latin typeface="Arial"/>
              <a:cs typeface="Arial"/>
            </a:endParaRPr>
          </a:p>
        </p:txBody>
      </p:sp>
      <p:sp>
        <p:nvSpPr>
          <p:cNvPr id="3" name="object 3"/>
          <p:cNvSpPr txBox="1">
            <a:spLocks noGrp="1"/>
          </p:cNvSpPr>
          <p:nvPr>
            <p:ph type="title"/>
          </p:nvPr>
        </p:nvSpPr>
        <p:spPr>
          <a:xfrm>
            <a:off x="83566" y="5016"/>
            <a:ext cx="1577975" cy="239395"/>
          </a:xfrm>
          <a:prstGeom prst="rect">
            <a:avLst/>
          </a:prstGeom>
        </p:spPr>
        <p:txBody>
          <a:bodyPr vert="horz" wrap="square" lIns="0" tIns="13335" rIns="0" bIns="0" rtlCol="0">
            <a:spAutoFit/>
          </a:bodyPr>
          <a:lstStyle/>
          <a:p>
            <a:pPr marL="12700">
              <a:lnSpc>
                <a:spcPct val="100000"/>
              </a:lnSpc>
              <a:spcBef>
                <a:spcPts val="105"/>
              </a:spcBef>
            </a:pPr>
            <a:r>
              <a:rPr b="1" dirty="0">
                <a:solidFill>
                  <a:srgbClr val="660066"/>
                </a:solidFill>
                <a:latin typeface="Times New Roman"/>
                <a:cs typeface="Times New Roman"/>
              </a:rPr>
              <a:t>The </a:t>
            </a:r>
            <a:r>
              <a:rPr b="1" i="1" spc="5" dirty="0">
                <a:solidFill>
                  <a:srgbClr val="660066"/>
                </a:solidFill>
                <a:latin typeface="Times New Roman"/>
                <a:cs typeface="Times New Roman"/>
              </a:rPr>
              <a:t>empty</a:t>
            </a:r>
            <a:r>
              <a:rPr b="1" i="1" spc="-135" dirty="0">
                <a:solidFill>
                  <a:srgbClr val="660066"/>
                </a:solidFill>
                <a:latin typeface="Times New Roman"/>
                <a:cs typeface="Times New Roman"/>
              </a:rPr>
              <a:t> </a:t>
            </a:r>
            <a:r>
              <a:rPr b="1" dirty="0">
                <a:solidFill>
                  <a:srgbClr val="660066"/>
                </a:solidFill>
                <a:latin typeface="Times New Roman"/>
                <a:cs typeface="Times New Roman"/>
              </a:rPr>
              <a:t>operation</a:t>
            </a:r>
          </a:p>
        </p:txBody>
      </p:sp>
      <p:sp>
        <p:nvSpPr>
          <p:cNvPr id="4" name="object 4"/>
          <p:cNvSpPr txBox="1"/>
          <p:nvPr/>
        </p:nvSpPr>
        <p:spPr>
          <a:xfrm>
            <a:off x="83566" y="309816"/>
            <a:ext cx="4392295" cy="45275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Times New Roman"/>
                <a:cs typeface="Times New Roman"/>
              </a:rPr>
              <a:t>The empty operation </a:t>
            </a:r>
            <a:r>
              <a:rPr sz="1400" b="1" u="sng" spc="-5" dirty="0">
                <a:uFill>
                  <a:solidFill>
                    <a:srgbClr val="000000"/>
                  </a:solidFill>
                </a:uFill>
                <a:latin typeface="Times New Roman"/>
                <a:cs typeface="Times New Roman"/>
              </a:rPr>
              <a:t>checks </a:t>
            </a:r>
            <a:r>
              <a:rPr sz="1400" b="1" u="sng" dirty="0">
                <a:uFill>
                  <a:solidFill>
                    <a:srgbClr val="000000"/>
                  </a:solidFill>
                </a:uFill>
                <a:latin typeface="Times New Roman"/>
                <a:cs typeface="Times New Roman"/>
              </a:rPr>
              <a:t>the </a:t>
            </a:r>
            <a:r>
              <a:rPr sz="1400" b="1" u="sng" spc="-5" dirty="0">
                <a:uFill>
                  <a:solidFill>
                    <a:srgbClr val="000000"/>
                  </a:solidFill>
                </a:uFill>
                <a:latin typeface="Times New Roman"/>
                <a:cs typeface="Times New Roman"/>
              </a:rPr>
              <a:t>status </a:t>
            </a:r>
            <a:r>
              <a:rPr sz="1400" b="1" u="sng" dirty="0">
                <a:uFill>
                  <a:solidFill>
                    <a:srgbClr val="000000"/>
                  </a:solidFill>
                </a:uFill>
                <a:latin typeface="Times New Roman"/>
                <a:cs typeface="Times New Roman"/>
              </a:rPr>
              <a:t>of the </a:t>
            </a:r>
            <a:r>
              <a:rPr sz="1400" b="1" u="sng" spc="-5" dirty="0">
                <a:uFill>
                  <a:solidFill>
                    <a:srgbClr val="000000"/>
                  </a:solidFill>
                </a:uFill>
                <a:latin typeface="Times New Roman"/>
                <a:cs typeface="Times New Roman"/>
              </a:rPr>
              <a:t>list</a:t>
            </a:r>
            <a:r>
              <a:rPr sz="1400" spc="-5" dirty="0">
                <a:latin typeface="Times New Roman"/>
                <a:cs typeface="Times New Roman"/>
              </a:rPr>
              <a:t>. The  </a:t>
            </a:r>
            <a:r>
              <a:rPr sz="1400" dirty="0">
                <a:latin typeface="Times New Roman"/>
                <a:cs typeface="Times New Roman"/>
              </a:rPr>
              <a:t>following </a:t>
            </a:r>
            <a:r>
              <a:rPr sz="1400" spc="-5" dirty="0">
                <a:latin typeface="Times New Roman"/>
                <a:cs typeface="Times New Roman"/>
              </a:rPr>
              <a:t>shows </a:t>
            </a:r>
            <a:r>
              <a:rPr sz="1400" spc="5" dirty="0">
                <a:latin typeface="Times New Roman"/>
                <a:cs typeface="Times New Roman"/>
              </a:rPr>
              <a:t>the</a:t>
            </a:r>
            <a:r>
              <a:rPr sz="1400" spc="-80" dirty="0">
                <a:latin typeface="Times New Roman"/>
                <a:cs typeface="Times New Roman"/>
              </a:rPr>
              <a:t> </a:t>
            </a:r>
            <a:r>
              <a:rPr sz="1400" spc="-5" dirty="0">
                <a:latin typeface="Times New Roman"/>
                <a:cs typeface="Times New Roman"/>
              </a:rPr>
              <a:t>format:</a:t>
            </a:r>
            <a:endParaRPr sz="1400">
              <a:latin typeface="Times New Roman"/>
              <a:cs typeface="Times New Roman"/>
            </a:endParaRPr>
          </a:p>
        </p:txBody>
      </p:sp>
      <p:sp>
        <p:nvSpPr>
          <p:cNvPr id="5" name="object 5"/>
          <p:cNvSpPr txBox="1"/>
          <p:nvPr/>
        </p:nvSpPr>
        <p:spPr>
          <a:xfrm>
            <a:off x="159766" y="1398841"/>
            <a:ext cx="4393565" cy="453390"/>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This</a:t>
            </a:r>
            <a:r>
              <a:rPr sz="1400" spc="80" dirty="0">
                <a:latin typeface="Times New Roman"/>
                <a:cs typeface="Times New Roman"/>
              </a:rPr>
              <a:t> </a:t>
            </a:r>
            <a:r>
              <a:rPr sz="1400" spc="-5" dirty="0">
                <a:latin typeface="Times New Roman"/>
                <a:cs typeface="Times New Roman"/>
              </a:rPr>
              <a:t>operation</a:t>
            </a:r>
            <a:r>
              <a:rPr sz="1400" spc="90" dirty="0">
                <a:latin typeface="Times New Roman"/>
                <a:cs typeface="Times New Roman"/>
              </a:rPr>
              <a:t> </a:t>
            </a:r>
            <a:r>
              <a:rPr sz="1400" spc="-5" dirty="0">
                <a:latin typeface="Times New Roman"/>
                <a:cs typeface="Times New Roman"/>
              </a:rPr>
              <a:t>returns</a:t>
            </a:r>
            <a:r>
              <a:rPr sz="1400" spc="85" dirty="0">
                <a:latin typeface="Times New Roman"/>
                <a:cs typeface="Times New Roman"/>
              </a:rPr>
              <a:t> </a:t>
            </a:r>
            <a:r>
              <a:rPr sz="1400" spc="-5" dirty="0">
                <a:latin typeface="Times New Roman"/>
                <a:cs typeface="Times New Roman"/>
              </a:rPr>
              <a:t>true</a:t>
            </a:r>
            <a:r>
              <a:rPr sz="1400" spc="70" dirty="0">
                <a:latin typeface="Times New Roman"/>
                <a:cs typeface="Times New Roman"/>
              </a:rPr>
              <a:t> </a:t>
            </a:r>
            <a:r>
              <a:rPr sz="1400" dirty="0">
                <a:latin typeface="Times New Roman"/>
                <a:cs typeface="Times New Roman"/>
              </a:rPr>
              <a:t>if</a:t>
            </a:r>
            <a:r>
              <a:rPr sz="1400" spc="80" dirty="0">
                <a:latin typeface="Times New Roman"/>
                <a:cs typeface="Times New Roman"/>
              </a:rPr>
              <a:t> </a:t>
            </a:r>
            <a:r>
              <a:rPr sz="1400" spc="-5" dirty="0">
                <a:latin typeface="Times New Roman"/>
                <a:cs typeface="Times New Roman"/>
              </a:rPr>
              <a:t>the</a:t>
            </a:r>
            <a:r>
              <a:rPr sz="1400" spc="70" dirty="0">
                <a:latin typeface="Times New Roman"/>
                <a:cs typeface="Times New Roman"/>
              </a:rPr>
              <a:t> </a:t>
            </a:r>
            <a:r>
              <a:rPr sz="1400" spc="-5" dirty="0">
                <a:latin typeface="Times New Roman"/>
                <a:cs typeface="Times New Roman"/>
              </a:rPr>
              <a:t>list</a:t>
            </a:r>
            <a:r>
              <a:rPr sz="1400" spc="90" dirty="0">
                <a:latin typeface="Times New Roman"/>
                <a:cs typeface="Times New Roman"/>
              </a:rPr>
              <a:t> </a:t>
            </a:r>
            <a:r>
              <a:rPr sz="1400" spc="-5" dirty="0">
                <a:latin typeface="Times New Roman"/>
                <a:cs typeface="Times New Roman"/>
              </a:rPr>
              <a:t>is</a:t>
            </a:r>
            <a:r>
              <a:rPr sz="1400" spc="85" dirty="0">
                <a:latin typeface="Times New Roman"/>
                <a:cs typeface="Times New Roman"/>
              </a:rPr>
              <a:t> </a:t>
            </a:r>
            <a:r>
              <a:rPr sz="1400" spc="-20" dirty="0">
                <a:latin typeface="Times New Roman"/>
                <a:cs typeface="Times New Roman"/>
              </a:rPr>
              <a:t>empty,</a:t>
            </a:r>
            <a:r>
              <a:rPr sz="1400" spc="80" dirty="0">
                <a:latin typeface="Times New Roman"/>
                <a:cs typeface="Times New Roman"/>
              </a:rPr>
              <a:t> </a:t>
            </a:r>
            <a:r>
              <a:rPr sz="1400" dirty="0">
                <a:latin typeface="Times New Roman"/>
                <a:cs typeface="Times New Roman"/>
              </a:rPr>
              <a:t>or</a:t>
            </a:r>
            <a:r>
              <a:rPr sz="1400" spc="80" dirty="0">
                <a:latin typeface="Times New Roman"/>
                <a:cs typeface="Times New Roman"/>
              </a:rPr>
              <a:t> </a:t>
            </a:r>
            <a:r>
              <a:rPr sz="1400" dirty="0">
                <a:latin typeface="Times New Roman"/>
                <a:cs typeface="Times New Roman"/>
              </a:rPr>
              <a:t>false</a:t>
            </a:r>
            <a:r>
              <a:rPr sz="1400" spc="80" dirty="0">
                <a:latin typeface="Times New Roman"/>
                <a:cs typeface="Times New Roman"/>
              </a:rPr>
              <a:t> </a:t>
            </a:r>
            <a:r>
              <a:rPr sz="1400" dirty="0">
                <a:latin typeface="Times New Roman"/>
                <a:cs typeface="Times New Roman"/>
              </a:rPr>
              <a:t>if</a:t>
            </a:r>
            <a:r>
              <a:rPr sz="1400" spc="70" dirty="0">
                <a:latin typeface="Times New Roman"/>
                <a:cs typeface="Times New Roman"/>
              </a:rPr>
              <a:t> </a:t>
            </a:r>
            <a:r>
              <a:rPr sz="1400" spc="-5" dirty="0">
                <a:latin typeface="Times New Roman"/>
                <a:cs typeface="Times New Roman"/>
              </a:rPr>
              <a:t>the</a:t>
            </a:r>
            <a:endParaRPr sz="1400">
              <a:latin typeface="Times New Roman"/>
              <a:cs typeface="Times New Roman"/>
            </a:endParaRPr>
          </a:p>
          <a:p>
            <a:pPr marL="12700">
              <a:lnSpc>
                <a:spcPct val="100000"/>
              </a:lnSpc>
              <a:spcBef>
                <a:spcPts val="5"/>
              </a:spcBef>
            </a:pPr>
            <a:r>
              <a:rPr sz="1400" spc="5" dirty="0">
                <a:latin typeface="Times New Roman"/>
                <a:cs typeface="Times New Roman"/>
              </a:rPr>
              <a:t>list </a:t>
            </a:r>
            <a:r>
              <a:rPr sz="1400" dirty="0">
                <a:latin typeface="Times New Roman"/>
                <a:cs typeface="Times New Roman"/>
              </a:rPr>
              <a:t>is not</a:t>
            </a:r>
            <a:r>
              <a:rPr sz="1400" spc="-90" dirty="0">
                <a:latin typeface="Times New Roman"/>
                <a:cs typeface="Times New Roman"/>
              </a:rPr>
              <a:t> </a:t>
            </a:r>
            <a:r>
              <a:rPr sz="1400" spc="-25" dirty="0">
                <a:latin typeface="Times New Roman"/>
                <a:cs typeface="Times New Roman"/>
              </a:rPr>
              <a:t>empty.</a:t>
            </a:r>
            <a:endParaRPr sz="14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2" cstate="print"/>
            <a:stretch>
              <a:fillRect/>
            </a:stretch>
          </p:blipFill>
          <p:spPr>
            <a:xfrm>
              <a:off x="393192" y="891959"/>
              <a:ext cx="1818401" cy="326529"/>
            </a:xfrm>
            <a:prstGeom prst="rect">
              <a:avLst/>
            </a:prstGeom>
          </p:spPr>
        </p:pic>
        <p:sp>
          <p:nvSpPr>
            <p:cNvPr id="8" name="object 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12.45</a:t>
            </a:r>
            <a:endParaRPr sz="600">
              <a:latin typeface="Arial"/>
              <a:cs typeface="Arial"/>
            </a:endParaRPr>
          </a:p>
        </p:txBody>
      </p:sp>
      <p:sp>
        <p:nvSpPr>
          <p:cNvPr id="3" name="object 3"/>
          <p:cNvSpPr txBox="1"/>
          <p:nvPr/>
        </p:nvSpPr>
        <p:spPr>
          <a:xfrm>
            <a:off x="45466" y="4318"/>
            <a:ext cx="3008884" cy="258404"/>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General linear list</a:t>
            </a:r>
            <a:r>
              <a:rPr sz="1600" b="1" spc="-145" dirty="0">
                <a:solidFill>
                  <a:srgbClr val="FF0000"/>
                </a:solidFill>
                <a:latin typeface="Times New Roman"/>
                <a:cs typeface="Times New Roman"/>
              </a:rPr>
              <a:t> </a:t>
            </a:r>
            <a:r>
              <a:rPr sz="1600" b="1" spc="-5" dirty="0" smtClean="0">
                <a:solidFill>
                  <a:srgbClr val="FF0000"/>
                </a:solidFill>
                <a:latin typeface="Times New Roman"/>
                <a:cs typeface="Times New Roman"/>
              </a:rPr>
              <a:t>ADT</a:t>
            </a:r>
            <a:r>
              <a:rPr lang="en-US" sz="1600" b="1" spc="-5" dirty="0" smtClean="0">
                <a:solidFill>
                  <a:srgbClr val="FF0000"/>
                </a:solidFill>
                <a:latin typeface="Times New Roman"/>
                <a:cs typeface="Times New Roman"/>
              </a:rPr>
              <a:t> or DS</a:t>
            </a:r>
            <a:endParaRPr sz="1600" dirty="0">
              <a:latin typeface="Times New Roman"/>
              <a:cs typeface="Times New Roman"/>
            </a:endParaRPr>
          </a:p>
        </p:txBody>
      </p:sp>
      <p:sp>
        <p:nvSpPr>
          <p:cNvPr id="4" name="object 4"/>
          <p:cNvSpPr txBox="1">
            <a:spLocks noGrp="1"/>
          </p:cNvSpPr>
          <p:nvPr>
            <p:ph type="title"/>
          </p:nvPr>
        </p:nvSpPr>
        <p:spPr>
          <a:xfrm>
            <a:off x="45466" y="347218"/>
            <a:ext cx="4178300" cy="239395"/>
          </a:xfrm>
          <a:prstGeom prst="rect">
            <a:avLst/>
          </a:prstGeom>
        </p:spPr>
        <p:txBody>
          <a:bodyPr vert="horz" wrap="square" lIns="0" tIns="12700" rIns="0" bIns="0" rtlCol="0">
            <a:spAutoFit/>
          </a:bodyPr>
          <a:lstStyle/>
          <a:p>
            <a:pPr marL="12700">
              <a:lnSpc>
                <a:spcPct val="100000"/>
              </a:lnSpc>
              <a:spcBef>
                <a:spcPts val="100"/>
              </a:spcBef>
            </a:pPr>
            <a:r>
              <a:rPr spc="-60" dirty="0"/>
              <a:t>We </a:t>
            </a:r>
            <a:r>
              <a:rPr dirty="0"/>
              <a:t>define a general linear list as an </a:t>
            </a:r>
            <a:r>
              <a:rPr spc="-5" dirty="0"/>
              <a:t>ADT </a:t>
            </a:r>
            <a:r>
              <a:rPr dirty="0"/>
              <a:t>as shown</a:t>
            </a:r>
            <a:r>
              <a:rPr spc="-220" dirty="0"/>
              <a:t> </a:t>
            </a:r>
            <a:r>
              <a:rPr dirty="0"/>
              <a:t>below:</a:t>
            </a: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205317" y="717446"/>
              <a:ext cx="4209303" cy="2417857"/>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5</a:t>
            </a:r>
            <a:endParaRPr sz="600" dirty="0">
              <a:latin typeface="Arial"/>
              <a:cs typeface="Arial"/>
            </a:endParaRPr>
          </a:p>
        </p:txBody>
      </p:sp>
      <p:sp>
        <p:nvSpPr>
          <p:cNvPr id="3" name="object 3"/>
          <p:cNvSpPr txBox="1">
            <a:spLocks noGrp="1"/>
          </p:cNvSpPr>
          <p:nvPr>
            <p:ph type="title"/>
          </p:nvPr>
        </p:nvSpPr>
        <p:spPr>
          <a:xfrm>
            <a:off x="45466" y="5016"/>
            <a:ext cx="114998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Simple</a:t>
            </a:r>
            <a:r>
              <a:rPr sz="1600" b="1" spc="-135"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45466" y="347916"/>
            <a:ext cx="4394200" cy="216027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Many </a:t>
            </a:r>
            <a:r>
              <a:rPr sz="1400" spc="-5" dirty="0">
                <a:latin typeface="Times New Roman"/>
                <a:cs typeface="Times New Roman"/>
              </a:rPr>
              <a:t>programming languages already </a:t>
            </a:r>
            <a:r>
              <a:rPr sz="1400" dirty="0">
                <a:latin typeface="Times New Roman"/>
                <a:cs typeface="Times New Roman"/>
              </a:rPr>
              <a:t>define </a:t>
            </a:r>
            <a:r>
              <a:rPr sz="1400" spc="-10" dirty="0">
                <a:latin typeface="Times New Roman"/>
                <a:cs typeface="Times New Roman"/>
              </a:rPr>
              <a:t>some </a:t>
            </a:r>
            <a:r>
              <a:rPr sz="1400" spc="-5" dirty="0">
                <a:latin typeface="Times New Roman"/>
                <a:cs typeface="Times New Roman"/>
              </a:rPr>
              <a:t>simple  </a:t>
            </a:r>
            <a:r>
              <a:rPr sz="1400" spc="-30" dirty="0">
                <a:latin typeface="Times New Roman"/>
                <a:cs typeface="Times New Roman"/>
              </a:rPr>
              <a:t>ADTs </a:t>
            </a:r>
            <a:r>
              <a:rPr sz="1400" dirty="0">
                <a:latin typeface="Times New Roman"/>
                <a:cs typeface="Times New Roman"/>
              </a:rPr>
              <a:t>as </a:t>
            </a:r>
            <a:r>
              <a:rPr sz="1400" spc="-5" dirty="0">
                <a:latin typeface="Times New Roman"/>
                <a:cs typeface="Times New Roman"/>
              </a:rPr>
              <a:t>integral parts </a:t>
            </a:r>
            <a:r>
              <a:rPr sz="1400" dirty="0">
                <a:latin typeface="Times New Roman"/>
                <a:cs typeface="Times New Roman"/>
              </a:rPr>
              <a:t>of </a:t>
            </a:r>
            <a:r>
              <a:rPr sz="1400" spc="-5" dirty="0">
                <a:latin typeface="Times New Roman"/>
                <a:cs typeface="Times New Roman"/>
              </a:rPr>
              <a:t>the language. For example, </a:t>
            </a:r>
            <a:r>
              <a:rPr sz="1400" u="sng" spc="-5" dirty="0">
                <a:solidFill>
                  <a:srgbClr val="990000"/>
                </a:solidFill>
                <a:uFill>
                  <a:solidFill>
                    <a:srgbClr val="990000"/>
                  </a:solidFill>
                </a:uFill>
                <a:latin typeface="Times New Roman"/>
                <a:cs typeface="Times New Roman"/>
              </a:rPr>
              <a:t>the </a:t>
            </a:r>
            <a:r>
              <a:rPr sz="1400" u="sng" dirty="0">
                <a:solidFill>
                  <a:srgbClr val="990000"/>
                </a:solidFill>
                <a:uFill>
                  <a:solidFill>
                    <a:srgbClr val="990000"/>
                  </a:solidFill>
                </a:uFill>
                <a:latin typeface="Times New Roman"/>
                <a:cs typeface="Times New Roman"/>
              </a:rPr>
              <a:t>C </a:t>
            </a:r>
            <a:r>
              <a:rPr sz="1400" dirty="0">
                <a:solidFill>
                  <a:srgbClr val="990000"/>
                </a:solidFill>
                <a:latin typeface="Times New Roman"/>
                <a:cs typeface="Times New Roman"/>
              </a:rPr>
              <a:t> </a:t>
            </a:r>
            <a:r>
              <a:rPr sz="1400" u="sng" spc="-5" dirty="0">
                <a:solidFill>
                  <a:srgbClr val="990000"/>
                </a:solidFill>
                <a:uFill>
                  <a:solidFill>
                    <a:srgbClr val="990000"/>
                  </a:solidFill>
                </a:uFill>
                <a:latin typeface="Times New Roman"/>
                <a:cs typeface="Times New Roman"/>
              </a:rPr>
              <a:t>language </a:t>
            </a:r>
            <a:r>
              <a:rPr sz="1400" b="1" u="sng" spc="-5" dirty="0">
                <a:solidFill>
                  <a:srgbClr val="990000"/>
                </a:solidFill>
                <a:uFill>
                  <a:solidFill>
                    <a:srgbClr val="990000"/>
                  </a:solidFill>
                </a:uFill>
                <a:latin typeface="Times New Roman"/>
                <a:cs typeface="Times New Roman"/>
              </a:rPr>
              <a:t>defines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simple ADT </a:t>
            </a:r>
            <a:r>
              <a:rPr sz="1400" b="1" u="sng" dirty="0">
                <a:solidFill>
                  <a:srgbClr val="990000"/>
                </a:solidFill>
                <a:uFill>
                  <a:solidFill>
                    <a:srgbClr val="990000"/>
                  </a:solidFill>
                </a:uFill>
                <a:latin typeface="Times New Roman"/>
                <a:cs typeface="Times New Roman"/>
              </a:rPr>
              <a:t>as an </a:t>
            </a:r>
            <a:r>
              <a:rPr sz="1400" b="1" u="sng" spc="-5" dirty="0">
                <a:solidFill>
                  <a:srgbClr val="990000"/>
                </a:solidFill>
                <a:uFill>
                  <a:solidFill>
                    <a:srgbClr val="990000"/>
                  </a:solidFill>
                </a:uFill>
                <a:latin typeface="Times New Roman"/>
                <a:cs typeface="Times New Roman"/>
              </a:rPr>
              <a:t>integer</a:t>
            </a:r>
            <a:r>
              <a:rPr sz="1400" spc="-5" dirty="0">
                <a:latin typeface="Times New Roman"/>
                <a:cs typeface="Times New Roman"/>
              </a:rPr>
              <a:t>. The type </a:t>
            </a:r>
            <a:r>
              <a:rPr sz="1400" spc="5" dirty="0">
                <a:latin typeface="Times New Roman"/>
                <a:cs typeface="Times New Roman"/>
              </a:rPr>
              <a:t>of  </a:t>
            </a:r>
            <a:r>
              <a:rPr sz="1400" spc="-5" dirty="0">
                <a:latin typeface="Times New Roman"/>
                <a:cs typeface="Times New Roman"/>
              </a:rPr>
              <a:t>this ADT </a:t>
            </a:r>
            <a:r>
              <a:rPr sz="1400" dirty="0">
                <a:latin typeface="Times New Roman"/>
                <a:cs typeface="Times New Roman"/>
              </a:rPr>
              <a:t>is an </a:t>
            </a:r>
            <a:r>
              <a:rPr sz="1400" spc="-5" dirty="0">
                <a:latin typeface="Times New Roman"/>
                <a:cs typeface="Times New Roman"/>
              </a:rPr>
              <a:t>integer with predefined ranges. </a:t>
            </a:r>
            <a:r>
              <a:rPr sz="1400" u="sng" dirty="0">
                <a:solidFill>
                  <a:srgbClr val="990000"/>
                </a:solidFill>
                <a:uFill>
                  <a:solidFill>
                    <a:srgbClr val="990000"/>
                  </a:solidFill>
                </a:uFill>
                <a:latin typeface="Times New Roman"/>
                <a:cs typeface="Times New Roman"/>
              </a:rPr>
              <a:t>C </a:t>
            </a:r>
            <a:r>
              <a:rPr sz="1400" u="sng" spc="-5" dirty="0">
                <a:solidFill>
                  <a:srgbClr val="990000"/>
                </a:solidFill>
                <a:uFill>
                  <a:solidFill>
                    <a:srgbClr val="990000"/>
                  </a:solidFill>
                </a:uFill>
                <a:latin typeface="Times New Roman"/>
                <a:cs typeface="Times New Roman"/>
              </a:rPr>
              <a:t>also </a:t>
            </a:r>
            <a:r>
              <a:rPr sz="1400" b="1" u="sng" spc="-5" dirty="0">
                <a:solidFill>
                  <a:srgbClr val="990000"/>
                </a:solidFill>
                <a:uFill>
                  <a:solidFill>
                    <a:srgbClr val="990000"/>
                  </a:solidFill>
                </a:uFill>
                <a:latin typeface="Times New Roman"/>
                <a:cs typeface="Times New Roman"/>
              </a:rPr>
              <a:t>defines </a:t>
            </a:r>
            <a:r>
              <a:rPr sz="1400" b="1" spc="-5" dirty="0">
                <a:solidFill>
                  <a:srgbClr val="990000"/>
                </a:solidFill>
                <a:latin typeface="Times New Roman"/>
                <a:cs typeface="Times New Roman"/>
              </a:rPr>
              <a:t> </a:t>
            </a:r>
            <a:r>
              <a:rPr sz="1400" b="1" u="sng" spc="-5" dirty="0">
                <a:solidFill>
                  <a:srgbClr val="990000"/>
                </a:solidFill>
                <a:uFill>
                  <a:solidFill>
                    <a:srgbClr val="990000"/>
                  </a:solidFill>
                </a:uFill>
                <a:latin typeface="Times New Roman"/>
                <a:cs typeface="Times New Roman"/>
              </a:rPr>
              <a:t>several operations that can be </a:t>
            </a:r>
            <a:r>
              <a:rPr sz="1400" b="1" u="sng" dirty="0">
                <a:solidFill>
                  <a:srgbClr val="990000"/>
                </a:solidFill>
                <a:uFill>
                  <a:solidFill>
                    <a:srgbClr val="990000"/>
                  </a:solidFill>
                </a:uFill>
                <a:latin typeface="Times New Roman"/>
                <a:cs typeface="Times New Roman"/>
              </a:rPr>
              <a:t>applied to </a:t>
            </a:r>
            <a:r>
              <a:rPr sz="1400" b="1" u="sng" spc="-5" dirty="0">
                <a:solidFill>
                  <a:srgbClr val="990000"/>
                </a:solidFill>
                <a:uFill>
                  <a:solidFill>
                    <a:srgbClr val="990000"/>
                  </a:solidFill>
                </a:uFill>
                <a:latin typeface="Times New Roman"/>
                <a:cs typeface="Times New Roman"/>
              </a:rPr>
              <a:t>this data type </a:t>
            </a:r>
            <a:r>
              <a:rPr sz="1400" b="1" spc="-5" dirty="0">
                <a:solidFill>
                  <a:srgbClr val="990000"/>
                </a:solidFill>
                <a:latin typeface="Times New Roman"/>
                <a:cs typeface="Times New Roman"/>
              </a:rPr>
              <a:t> </a:t>
            </a:r>
            <a:r>
              <a:rPr sz="1400" u="sng" dirty="0">
                <a:uFill>
                  <a:solidFill>
                    <a:srgbClr val="000000"/>
                  </a:solidFill>
                </a:uFill>
                <a:latin typeface="Times New Roman"/>
                <a:cs typeface="Times New Roman"/>
              </a:rPr>
              <a:t>(</a:t>
            </a:r>
            <a:r>
              <a:rPr sz="1400" b="1" u="sng" dirty="0">
                <a:uFill>
                  <a:solidFill>
                    <a:srgbClr val="000000"/>
                  </a:solidFill>
                </a:uFill>
                <a:latin typeface="Times New Roman"/>
                <a:cs typeface="Times New Roman"/>
              </a:rPr>
              <a:t>addition, </a:t>
            </a:r>
            <a:r>
              <a:rPr sz="1400" b="1" u="sng" spc="-5" dirty="0">
                <a:uFill>
                  <a:solidFill>
                    <a:srgbClr val="000000"/>
                  </a:solidFill>
                </a:uFill>
                <a:latin typeface="Times New Roman"/>
                <a:cs typeface="Times New Roman"/>
              </a:rPr>
              <a:t>subtraction, multiplication, division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so on). </a:t>
            </a:r>
            <a:r>
              <a:rPr sz="1400" spc="-5" dirty="0">
                <a:latin typeface="Times New Roman"/>
                <a:cs typeface="Times New Roman"/>
              </a:rPr>
              <a:t> </a:t>
            </a:r>
            <a:r>
              <a:rPr sz="1400" dirty="0">
                <a:latin typeface="Times New Roman"/>
                <a:cs typeface="Times New Roman"/>
              </a:rPr>
              <a:t>C </a:t>
            </a:r>
            <a:r>
              <a:rPr sz="1400" spc="-5" dirty="0">
                <a:latin typeface="Times New Roman"/>
                <a:cs typeface="Times New Roman"/>
              </a:rPr>
              <a:t>explicitly defines these operations on integers and what </a:t>
            </a:r>
            <a:r>
              <a:rPr sz="1400" spc="-10" dirty="0">
                <a:latin typeface="Times New Roman"/>
                <a:cs typeface="Times New Roman"/>
              </a:rPr>
              <a:t>we  </a:t>
            </a:r>
            <a:r>
              <a:rPr sz="1400" spc="-5" dirty="0">
                <a:latin typeface="Times New Roman"/>
                <a:cs typeface="Times New Roman"/>
              </a:rPr>
              <a:t>expect </a:t>
            </a:r>
            <a:r>
              <a:rPr sz="1400" spc="-10" dirty="0">
                <a:latin typeface="Times New Roman"/>
                <a:cs typeface="Times New Roman"/>
              </a:rPr>
              <a:t>as </a:t>
            </a:r>
            <a:r>
              <a:rPr sz="1400" spc="-5" dirty="0">
                <a:latin typeface="Times New Roman"/>
                <a:cs typeface="Times New Roman"/>
              </a:rPr>
              <a:t>the results. </a:t>
            </a:r>
            <a:r>
              <a:rPr sz="1400" dirty="0">
                <a:latin typeface="Times New Roman"/>
                <a:cs typeface="Times New Roman"/>
              </a:rPr>
              <a:t>A </a:t>
            </a:r>
            <a:r>
              <a:rPr sz="1400" spc="-5" dirty="0">
                <a:latin typeface="Times New Roman"/>
                <a:cs typeface="Times New Roman"/>
              </a:rPr>
              <a:t>programmer who writes </a:t>
            </a:r>
            <a:r>
              <a:rPr sz="1400" dirty="0">
                <a:latin typeface="Times New Roman"/>
                <a:cs typeface="Times New Roman"/>
              </a:rPr>
              <a:t>a C </a:t>
            </a:r>
            <a:r>
              <a:rPr sz="1400" spc="-5" dirty="0">
                <a:latin typeface="Times New Roman"/>
                <a:cs typeface="Times New Roman"/>
              </a:rPr>
              <a:t>program  </a:t>
            </a:r>
            <a:r>
              <a:rPr sz="1400" dirty="0">
                <a:latin typeface="Times New Roman"/>
                <a:cs typeface="Times New Roman"/>
              </a:rPr>
              <a:t>to </a:t>
            </a:r>
            <a:r>
              <a:rPr sz="1400" spc="-5" dirty="0">
                <a:latin typeface="Times New Roman"/>
                <a:cs typeface="Times New Roman"/>
              </a:rPr>
              <a:t>add two integers should know </a:t>
            </a:r>
            <a:r>
              <a:rPr sz="1400" spc="-10" dirty="0">
                <a:latin typeface="Times New Roman"/>
                <a:cs typeface="Times New Roman"/>
              </a:rPr>
              <a:t>about </a:t>
            </a:r>
            <a:r>
              <a:rPr sz="1400" spc="-5" dirty="0">
                <a:latin typeface="Times New Roman"/>
                <a:cs typeface="Times New Roman"/>
              </a:rPr>
              <a:t>the integer ADT </a:t>
            </a:r>
            <a:r>
              <a:rPr sz="1400" dirty="0">
                <a:latin typeface="Times New Roman"/>
                <a:cs typeface="Times New Roman"/>
              </a:rPr>
              <a:t>and  </a:t>
            </a:r>
            <a:r>
              <a:rPr sz="1400" spc="5" dirty="0">
                <a:latin typeface="Times New Roman"/>
                <a:cs typeface="Times New Roman"/>
              </a:rPr>
              <a:t>the </a:t>
            </a:r>
            <a:r>
              <a:rPr sz="1400" dirty="0">
                <a:latin typeface="Times New Roman"/>
                <a:cs typeface="Times New Roman"/>
              </a:rPr>
              <a:t>operations that can be applied to</a:t>
            </a:r>
            <a:r>
              <a:rPr sz="1400" spc="-190" dirty="0">
                <a:latin typeface="Times New Roman"/>
                <a:cs typeface="Times New Roman"/>
              </a:rPr>
              <a:t> </a:t>
            </a:r>
            <a:r>
              <a:rPr sz="1400" dirty="0">
                <a:latin typeface="Times New Roman"/>
                <a:cs typeface="Times New Roman"/>
              </a:rPr>
              <a:t>it.</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12.46</a:t>
            </a:r>
            <a:endParaRPr sz="600">
              <a:latin typeface="Arial"/>
              <a:cs typeface="Arial"/>
            </a:endParaRPr>
          </a:p>
        </p:txBody>
      </p:sp>
      <p:sp>
        <p:nvSpPr>
          <p:cNvPr id="3" name="object 3"/>
          <p:cNvSpPr/>
          <p:nvPr/>
        </p:nvSpPr>
        <p:spPr>
          <a:xfrm>
            <a:off x="88392" y="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121666" y="65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12.7</a:t>
            </a:r>
            <a:endParaRPr sz="1200">
              <a:latin typeface="Times New Roman"/>
              <a:cs typeface="Times New Roman"/>
            </a:endParaRPr>
          </a:p>
        </p:txBody>
      </p:sp>
      <p:grpSp>
        <p:nvGrpSpPr>
          <p:cNvPr id="5" name="object 5"/>
          <p:cNvGrpSpPr/>
          <p:nvPr/>
        </p:nvGrpSpPr>
        <p:grpSpPr>
          <a:xfrm>
            <a:off x="38100" y="211899"/>
            <a:ext cx="4231005" cy="1348740"/>
            <a:chOff x="38100" y="211899"/>
            <a:chExt cx="4231005" cy="1348740"/>
          </a:xfrm>
        </p:grpSpPr>
        <p:pic>
          <p:nvPicPr>
            <p:cNvPr id="6" name="object 6"/>
            <p:cNvPicPr/>
            <p:nvPr/>
          </p:nvPicPr>
          <p:blipFill>
            <a:blip r:embed="rId2" cstate="print"/>
            <a:stretch>
              <a:fillRect/>
            </a:stretch>
          </p:blipFill>
          <p:spPr>
            <a:xfrm>
              <a:off x="38100" y="211899"/>
              <a:ext cx="605028" cy="251460"/>
            </a:xfrm>
            <a:prstGeom prst="rect">
              <a:avLst/>
            </a:prstGeom>
          </p:spPr>
        </p:pic>
        <p:pic>
          <p:nvPicPr>
            <p:cNvPr id="7" name="object 7"/>
            <p:cNvPicPr/>
            <p:nvPr/>
          </p:nvPicPr>
          <p:blipFill>
            <a:blip r:embed="rId3" cstate="print"/>
            <a:stretch>
              <a:fillRect/>
            </a:stretch>
          </p:blipFill>
          <p:spPr>
            <a:xfrm>
              <a:off x="498348" y="211899"/>
              <a:ext cx="359663" cy="251460"/>
            </a:xfrm>
            <a:prstGeom prst="rect">
              <a:avLst/>
            </a:prstGeom>
          </p:spPr>
        </p:pic>
        <p:pic>
          <p:nvPicPr>
            <p:cNvPr id="8" name="object 8"/>
            <p:cNvPicPr/>
            <p:nvPr/>
          </p:nvPicPr>
          <p:blipFill>
            <a:blip r:embed="rId4" cstate="print"/>
            <a:stretch>
              <a:fillRect/>
            </a:stretch>
          </p:blipFill>
          <p:spPr>
            <a:xfrm>
              <a:off x="650748" y="211899"/>
              <a:ext cx="245363" cy="251460"/>
            </a:xfrm>
            <a:prstGeom prst="rect">
              <a:avLst/>
            </a:prstGeom>
          </p:spPr>
        </p:pic>
        <p:pic>
          <p:nvPicPr>
            <p:cNvPr id="9" name="object 9"/>
            <p:cNvPicPr/>
            <p:nvPr/>
          </p:nvPicPr>
          <p:blipFill>
            <a:blip r:embed="rId5" cstate="print"/>
            <a:stretch>
              <a:fillRect/>
            </a:stretch>
          </p:blipFill>
          <p:spPr>
            <a:xfrm>
              <a:off x="688848" y="211899"/>
              <a:ext cx="359663" cy="251460"/>
            </a:xfrm>
            <a:prstGeom prst="rect">
              <a:avLst/>
            </a:prstGeom>
          </p:spPr>
        </p:pic>
        <p:pic>
          <p:nvPicPr>
            <p:cNvPr id="10" name="object 10"/>
            <p:cNvPicPr/>
            <p:nvPr/>
          </p:nvPicPr>
          <p:blipFill>
            <a:blip r:embed="rId6" cstate="print"/>
            <a:stretch>
              <a:fillRect/>
            </a:stretch>
          </p:blipFill>
          <p:spPr>
            <a:xfrm>
              <a:off x="903732" y="211899"/>
              <a:ext cx="588263" cy="251460"/>
            </a:xfrm>
            <a:prstGeom prst="rect">
              <a:avLst/>
            </a:prstGeom>
          </p:spPr>
        </p:pic>
        <p:pic>
          <p:nvPicPr>
            <p:cNvPr id="11" name="object 11"/>
            <p:cNvPicPr/>
            <p:nvPr/>
          </p:nvPicPr>
          <p:blipFill>
            <a:blip r:embed="rId7" cstate="print"/>
            <a:stretch>
              <a:fillRect/>
            </a:stretch>
          </p:blipFill>
          <p:spPr>
            <a:xfrm>
              <a:off x="1347216" y="211899"/>
              <a:ext cx="274319" cy="251460"/>
            </a:xfrm>
            <a:prstGeom prst="rect">
              <a:avLst/>
            </a:prstGeom>
          </p:spPr>
        </p:pic>
        <p:pic>
          <p:nvPicPr>
            <p:cNvPr id="12" name="object 12"/>
            <p:cNvPicPr/>
            <p:nvPr/>
          </p:nvPicPr>
          <p:blipFill>
            <a:blip r:embed="rId8" cstate="print"/>
            <a:stretch>
              <a:fillRect/>
            </a:stretch>
          </p:blipFill>
          <p:spPr>
            <a:xfrm>
              <a:off x="1476756" y="211899"/>
              <a:ext cx="713232" cy="251460"/>
            </a:xfrm>
            <a:prstGeom prst="rect">
              <a:avLst/>
            </a:prstGeom>
          </p:spPr>
        </p:pic>
        <p:pic>
          <p:nvPicPr>
            <p:cNvPr id="13" name="object 13"/>
            <p:cNvPicPr/>
            <p:nvPr/>
          </p:nvPicPr>
          <p:blipFill>
            <a:blip r:embed="rId9" cstate="print"/>
            <a:stretch>
              <a:fillRect/>
            </a:stretch>
          </p:blipFill>
          <p:spPr>
            <a:xfrm>
              <a:off x="2045207" y="211899"/>
              <a:ext cx="333756" cy="251460"/>
            </a:xfrm>
            <a:prstGeom prst="rect">
              <a:avLst/>
            </a:prstGeom>
          </p:spPr>
        </p:pic>
        <p:pic>
          <p:nvPicPr>
            <p:cNvPr id="14" name="object 14"/>
            <p:cNvPicPr/>
            <p:nvPr/>
          </p:nvPicPr>
          <p:blipFill>
            <a:blip r:embed="rId10" cstate="print"/>
            <a:stretch>
              <a:fillRect/>
            </a:stretch>
          </p:blipFill>
          <p:spPr>
            <a:xfrm>
              <a:off x="2234184" y="211899"/>
              <a:ext cx="350520" cy="251460"/>
            </a:xfrm>
            <a:prstGeom prst="rect">
              <a:avLst/>
            </a:prstGeom>
          </p:spPr>
        </p:pic>
        <p:pic>
          <p:nvPicPr>
            <p:cNvPr id="15" name="object 15"/>
            <p:cNvPicPr/>
            <p:nvPr/>
          </p:nvPicPr>
          <p:blipFill>
            <a:blip r:embed="rId11" cstate="print"/>
            <a:stretch>
              <a:fillRect/>
            </a:stretch>
          </p:blipFill>
          <p:spPr>
            <a:xfrm>
              <a:off x="2439923" y="211899"/>
              <a:ext cx="798576" cy="251460"/>
            </a:xfrm>
            <a:prstGeom prst="rect">
              <a:avLst/>
            </a:prstGeom>
          </p:spPr>
        </p:pic>
        <p:pic>
          <p:nvPicPr>
            <p:cNvPr id="16" name="object 16"/>
            <p:cNvPicPr/>
            <p:nvPr/>
          </p:nvPicPr>
          <p:blipFill>
            <a:blip r:embed="rId12" cstate="print"/>
            <a:stretch>
              <a:fillRect/>
            </a:stretch>
          </p:blipFill>
          <p:spPr>
            <a:xfrm>
              <a:off x="3092195" y="211899"/>
              <a:ext cx="435863" cy="251460"/>
            </a:xfrm>
            <a:prstGeom prst="rect">
              <a:avLst/>
            </a:prstGeom>
          </p:spPr>
        </p:pic>
        <p:pic>
          <p:nvPicPr>
            <p:cNvPr id="17" name="object 17"/>
            <p:cNvPicPr/>
            <p:nvPr/>
          </p:nvPicPr>
          <p:blipFill>
            <a:blip r:embed="rId13" cstate="print"/>
            <a:stretch>
              <a:fillRect/>
            </a:stretch>
          </p:blipFill>
          <p:spPr>
            <a:xfrm>
              <a:off x="3383279" y="211899"/>
              <a:ext cx="638556" cy="251460"/>
            </a:xfrm>
            <a:prstGeom prst="rect">
              <a:avLst/>
            </a:prstGeom>
          </p:spPr>
        </p:pic>
        <p:pic>
          <p:nvPicPr>
            <p:cNvPr id="18" name="object 18"/>
            <p:cNvPicPr/>
            <p:nvPr/>
          </p:nvPicPr>
          <p:blipFill>
            <a:blip r:embed="rId14" cstate="print"/>
            <a:stretch>
              <a:fillRect/>
            </a:stretch>
          </p:blipFill>
          <p:spPr>
            <a:xfrm>
              <a:off x="3875532" y="211899"/>
              <a:ext cx="393191" cy="251460"/>
            </a:xfrm>
            <a:prstGeom prst="rect">
              <a:avLst/>
            </a:prstGeom>
          </p:spPr>
        </p:pic>
        <p:pic>
          <p:nvPicPr>
            <p:cNvPr id="19" name="object 19"/>
            <p:cNvPicPr/>
            <p:nvPr/>
          </p:nvPicPr>
          <p:blipFill>
            <a:blip r:embed="rId15" cstate="print"/>
            <a:stretch>
              <a:fillRect/>
            </a:stretch>
          </p:blipFill>
          <p:spPr>
            <a:xfrm>
              <a:off x="38100" y="394779"/>
              <a:ext cx="848868" cy="251460"/>
            </a:xfrm>
            <a:prstGeom prst="rect">
              <a:avLst/>
            </a:prstGeom>
          </p:spPr>
        </p:pic>
        <p:pic>
          <p:nvPicPr>
            <p:cNvPr id="20" name="object 20"/>
            <p:cNvPicPr/>
            <p:nvPr/>
          </p:nvPicPr>
          <p:blipFill>
            <a:blip r:embed="rId16" cstate="print"/>
            <a:stretch>
              <a:fillRect/>
            </a:stretch>
          </p:blipFill>
          <p:spPr>
            <a:xfrm>
              <a:off x="728472" y="394779"/>
              <a:ext cx="662939" cy="251460"/>
            </a:xfrm>
            <a:prstGeom prst="rect">
              <a:avLst/>
            </a:prstGeom>
          </p:spPr>
        </p:pic>
        <p:pic>
          <p:nvPicPr>
            <p:cNvPr id="21" name="object 21"/>
            <p:cNvPicPr/>
            <p:nvPr/>
          </p:nvPicPr>
          <p:blipFill>
            <a:blip r:embed="rId17" cstate="print"/>
            <a:stretch>
              <a:fillRect/>
            </a:stretch>
          </p:blipFill>
          <p:spPr>
            <a:xfrm>
              <a:off x="1232916" y="394779"/>
              <a:ext cx="844295" cy="251460"/>
            </a:xfrm>
            <a:prstGeom prst="rect">
              <a:avLst/>
            </a:prstGeom>
          </p:spPr>
        </p:pic>
        <p:pic>
          <p:nvPicPr>
            <p:cNvPr id="22" name="object 22"/>
            <p:cNvPicPr/>
            <p:nvPr/>
          </p:nvPicPr>
          <p:blipFill>
            <a:blip r:embed="rId18" cstate="print"/>
            <a:stretch>
              <a:fillRect/>
            </a:stretch>
          </p:blipFill>
          <p:spPr>
            <a:xfrm>
              <a:off x="1918716" y="394779"/>
              <a:ext cx="359664" cy="251460"/>
            </a:xfrm>
            <a:prstGeom prst="rect">
              <a:avLst/>
            </a:prstGeom>
          </p:spPr>
        </p:pic>
        <p:pic>
          <p:nvPicPr>
            <p:cNvPr id="23" name="object 23"/>
            <p:cNvPicPr/>
            <p:nvPr/>
          </p:nvPicPr>
          <p:blipFill>
            <a:blip r:embed="rId7" cstate="print"/>
            <a:stretch>
              <a:fillRect/>
            </a:stretch>
          </p:blipFill>
          <p:spPr>
            <a:xfrm>
              <a:off x="2119884" y="394779"/>
              <a:ext cx="274320" cy="251460"/>
            </a:xfrm>
            <a:prstGeom prst="rect">
              <a:avLst/>
            </a:prstGeom>
          </p:spPr>
        </p:pic>
        <p:pic>
          <p:nvPicPr>
            <p:cNvPr id="24" name="object 24"/>
            <p:cNvPicPr/>
            <p:nvPr/>
          </p:nvPicPr>
          <p:blipFill>
            <a:blip r:embed="rId19" cstate="print"/>
            <a:stretch>
              <a:fillRect/>
            </a:stretch>
          </p:blipFill>
          <p:spPr>
            <a:xfrm>
              <a:off x="2235707" y="394779"/>
              <a:ext cx="393191" cy="251460"/>
            </a:xfrm>
            <a:prstGeom prst="rect">
              <a:avLst/>
            </a:prstGeom>
          </p:spPr>
        </p:pic>
        <p:pic>
          <p:nvPicPr>
            <p:cNvPr id="25" name="object 25"/>
            <p:cNvPicPr/>
            <p:nvPr/>
          </p:nvPicPr>
          <p:blipFill>
            <a:blip r:embed="rId20" cstate="print"/>
            <a:stretch>
              <a:fillRect/>
            </a:stretch>
          </p:blipFill>
          <p:spPr>
            <a:xfrm>
              <a:off x="2470404" y="394779"/>
              <a:ext cx="297179" cy="251460"/>
            </a:xfrm>
            <a:prstGeom prst="rect">
              <a:avLst/>
            </a:prstGeom>
          </p:spPr>
        </p:pic>
        <p:pic>
          <p:nvPicPr>
            <p:cNvPr id="26" name="object 26"/>
            <p:cNvPicPr/>
            <p:nvPr/>
          </p:nvPicPr>
          <p:blipFill>
            <a:blip r:embed="rId4" cstate="print"/>
            <a:stretch>
              <a:fillRect/>
            </a:stretch>
          </p:blipFill>
          <p:spPr>
            <a:xfrm>
              <a:off x="2560320" y="394779"/>
              <a:ext cx="245363" cy="251460"/>
            </a:xfrm>
            <a:prstGeom prst="rect">
              <a:avLst/>
            </a:prstGeom>
          </p:spPr>
        </p:pic>
        <p:pic>
          <p:nvPicPr>
            <p:cNvPr id="27" name="object 27"/>
            <p:cNvPicPr/>
            <p:nvPr/>
          </p:nvPicPr>
          <p:blipFill>
            <a:blip r:embed="rId21" cstate="print"/>
            <a:stretch>
              <a:fillRect/>
            </a:stretch>
          </p:blipFill>
          <p:spPr>
            <a:xfrm>
              <a:off x="2648712" y="394779"/>
              <a:ext cx="502920" cy="251460"/>
            </a:xfrm>
            <a:prstGeom prst="rect">
              <a:avLst/>
            </a:prstGeom>
          </p:spPr>
        </p:pic>
        <p:pic>
          <p:nvPicPr>
            <p:cNvPr id="28" name="object 28"/>
            <p:cNvPicPr/>
            <p:nvPr/>
          </p:nvPicPr>
          <p:blipFill>
            <a:blip r:embed="rId22" cstate="print"/>
            <a:stretch>
              <a:fillRect/>
            </a:stretch>
          </p:blipFill>
          <p:spPr>
            <a:xfrm>
              <a:off x="2993135" y="394779"/>
              <a:ext cx="435863" cy="251460"/>
            </a:xfrm>
            <a:prstGeom prst="rect">
              <a:avLst/>
            </a:prstGeom>
          </p:spPr>
        </p:pic>
        <p:pic>
          <p:nvPicPr>
            <p:cNvPr id="29" name="object 29"/>
            <p:cNvPicPr/>
            <p:nvPr/>
          </p:nvPicPr>
          <p:blipFill>
            <a:blip r:embed="rId14" cstate="print"/>
            <a:stretch>
              <a:fillRect/>
            </a:stretch>
          </p:blipFill>
          <p:spPr>
            <a:xfrm>
              <a:off x="3270504" y="394779"/>
              <a:ext cx="393191" cy="251460"/>
            </a:xfrm>
            <a:prstGeom prst="rect">
              <a:avLst/>
            </a:prstGeom>
          </p:spPr>
        </p:pic>
        <p:pic>
          <p:nvPicPr>
            <p:cNvPr id="30" name="object 30"/>
            <p:cNvPicPr/>
            <p:nvPr/>
          </p:nvPicPr>
          <p:blipFill>
            <a:blip r:embed="rId23" cstate="print"/>
            <a:stretch>
              <a:fillRect/>
            </a:stretch>
          </p:blipFill>
          <p:spPr>
            <a:xfrm>
              <a:off x="3505200" y="394779"/>
              <a:ext cx="495300" cy="251460"/>
            </a:xfrm>
            <a:prstGeom prst="rect">
              <a:avLst/>
            </a:prstGeom>
          </p:spPr>
        </p:pic>
        <p:pic>
          <p:nvPicPr>
            <p:cNvPr id="31" name="object 31"/>
            <p:cNvPicPr/>
            <p:nvPr/>
          </p:nvPicPr>
          <p:blipFill>
            <a:blip r:embed="rId24" cstate="print"/>
            <a:stretch>
              <a:fillRect/>
            </a:stretch>
          </p:blipFill>
          <p:spPr>
            <a:xfrm>
              <a:off x="3842003" y="394779"/>
              <a:ext cx="426720" cy="251460"/>
            </a:xfrm>
            <a:prstGeom prst="rect">
              <a:avLst/>
            </a:prstGeom>
          </p:spPr>
        </p:pic>
        <p:pic>
          <p:nvPicPr>
            <p:cNvPr id="32" name="object 32"/>
            <p:cNvPicPr/>
            <p:nvPr/>
          </p:nvPicPr>
          <p:blipFill>
            <a:blip r:embed="rId25" cstate="print"/>
            <a:stretch>
              <a:fillRect/>
            </a:stretch>
          </p:blipFill>
          <p:spPr>
            <a:xfrm>
              <a:off x="38100" y="577659"/>
              <a:ext cx="469391" cy="251460"/>
            </a:xfrm>
            <a:prstGeom prst="rect">
              <a:avLst/>
            </a:prstGeom>
          </p:spPr>
        </p:pic>
        <p:pic>
          <p:nvPicPr>
            <p:cNvPr id="33" name="object 33"/>
            <p:cNvPicPr/>
            <p:nvPr/>
          </p:nvPicPr>
          <p:blipFill>
            <a:blip r:embed="rId26" cstate="print"/>
            <a:stretch>
              <a:fillRect/>
            </a:stretch>
          </p:blipFill>
          <p:spPr>
            <a:xfrm>
              <a:off x="394716" y="577659"/>
              <a:ext cx="781812" cy="251460"/>
            </a:xfrm>
            <a:prstGeom prst="rect">
              <a:avLst/>
            </a:prstGeom>
          </p:spPr>
        </p:pic>
        <p:pic>
          <p:nvPicPr>
            <p:cNvPr id="34" name="object 34"/>
            <p:cNvPicPr/>
            <p:nvPr/>
          </p:nvPicPr>
          <p:blipFill>
            <a:blip r:embed="rId27" cstate="print"/>
            <a:stretch>
              <a:fillRect/>
            </a:stretch>
          </p:blipFill>
          <p:spPr>
            <a:xfrm>
              <a:off x="1063752" y="577659"/>
              <a:ext cx="605028" cy="251460"/>
            </a:xfrm>
            <a:prstGeom prst="rect">
              <a:avLst/>
            </a:prstGeom>
          </p:spPr>
        </p:pic>
        <p:pic>
          <p:nvPicPr>
            <p:cNvPr id="35" name="object 35"/>
            <p:cNvPicPr/>
            <p:nvPr/>
          </p:nvPicPr>
          <p:blipFill>
            <a:blip r:embed="rId28" cstate="print"/>
            <a:stretch>
              <a:fillRect/>
            </a:stretch>
          </p:blipFill>
          <p:spPr>
            <a:xfrm>
              <a:off x="1556003" y="577659"/>
              <a:ext cx="391668" cy="251460"/>
            </a:xfrm>
            <a:prstGeom prst="rect">
              <a:avLst/>
            </a:prstGeom>
          </p:spPr>
        </p:pic>
        <p:pic>
          <p:nvPicPr>
            <p:cNvPr id="36" name="object 36"/>
            <p:cNvPicPr/>
            <p:nvPr/>
          </p:nvPicPr>
          <p:blipFill>
            <a:blip r:embed="rId29" cstate="print"/>
            <a:stretch>
              <a:fillRect/>
            </a:stretch>
          </p:blipFill>
          <p:spPr>
            <a:xfrm>
              <a:off x="1834895" y="577659"/>
              <a:ext cx="460248" cy="251460"/>
            </a:xfrm>
            <a:prstGeom prst="rect">
              <a:avLst/>
            </a:prstGeom>
          </p:spPr>
        </p:pic>
        <p:pic>
          <p:nvPicPr>
            <p:cNvPr id="37" name="object 37"/>
            <p:cNvPicPr/>
            <p:nvPr/>
          </p:nvPicPr>
          <p:blipFill>
            <a:blip r:embed="rId30" cstate="print"/>
            <a:stretch>
              <a:fillRect/>
            </a:stretch>
          </p:blipFill>
          <p:spPr>
            <a:xfrm>
              <a:off x="2182367" y="577659"/>
              <a:ext cx="460248" cy="251460"/>
            </a:xfrm>
            <a:prstGeom prst="rect">
              <a:avLst/>
            </a:prstGeom>
          </p:spPr>
        </p:pic>
        <p:pic>
          <p:nvPicPr>
            <p:cNvPr id="38" name="object 38"/>
            <p:cNvPicPr/>
            <p:nvPr/>
          </p:nvPicPr>
          <p:blipFill>
            <a:blip r:embed="rId31" cstate="print"/>
            <a:stretch>
              <a:fillRect/>
            </a:stretch>
          </p:blipFill>
          <p:spPr>
            <a:xfrm>
              <a:off x="2529840" y="577659"/>
              <a:ext cx="316991" cy="251460"/>
            </a:xfrm>
            <a:prstGeom prst="rect">
              <a:avLst/>
            </a:prstGeom>
          </p:spPr>
        </p:pic>
        <p:pic>
          <p:nvPicPr>
            <p:cNvPr id="39" name="object 39"/>
            <p:cNvPicPr/>
            <p:nvPr/>
          </p:nvPicPr>
          <p:blipFill>
            <a:blip r:embed="rId14" cstate="print"/>
            <a:stretch>
              <a:fillRect/>
            </a:stretch>
          </p:blipFill>
          <p:spPr>
            <a:xfrm>
              <a:off x="2734056" y="577659"/>
              <a:ext cx="393191" cy="251460"/>
            </a:xfrm>
            <a:prstGeom prst="rect">
              <a:avLst/>
            </a:prstGeom>
          </p:spPr>
        </p:pic>
        <p:pic>
          <p:nvPicPr>
            <p:cNvPr id="40" name="object 40"/>
            <p:cNvPicPr/>
            <p:nvPr/>
          </p:nvPicPr>
          <p:blipFill>
            <a:blip r:embed="rId32" cstate="print"/>
            <a:stretch>
              <a:fillRect/>
            </a:stretch>
          </p:blipFill>
          <p:spPr>
            <a:xfrm>
              <a:off x="3014472" y="577659"/>
              <a:ext cx="629412" cy="251460"/>
            </a:xfrm>
            <a:prstGeom prst="rect">
              <a:avLst/>
            </a:prstGeom>
          </p:spPr>
        </p:pic>
        <p:pic>
          <p:nvPicPr>
            <p:cNvPr id="41" name="object 41"/>
            <p:cNvPicPr/>
            <p:nvPr/>
          </p:nvPicPr>
          <p:blipFill>
            <a:blip r:embed="rId33" cstate="print"/>
            <a:stretch>
              <a:fillRect/>
            </a:stretch>
          </p:blipFill>
          <p:spPr>
            <a:xfrm>
              <a:off x="3531108" y="577659"/>
              <a:ext cx="737615" cy="251460"/>
            </a:xfrm>
            <a:prstGeom prst="rect">
              <a:avLst/>
            </a:prstGeom>
          </p:spPr>
        </p:pic>
        <p:pic>
          <p:nvPicPr>
            <p:cNvPr id="42" name="object 42"/>
            <p:cNvPicPr/>
            <p:nvPr/>
          </p:nvPicPr>
          <p:blipFill>
            <a:blip r:embed="rId34" cstate="print"/>
            <a:stretch>
              <a:fillRect/>
            </a:stretch>
          </p:blipFill>
          <p:spPr>
            <a:xfrm>
              <a:off x="38100" y="760539"/>
              <a:ext cx="687323" cy="251460"/>
            </a:xfrm>
            <a:prstGeom prst="rect">
              <a:avLst/>
            </a:prstGeom>
          </p:spPr>
        </p:pic>
        <p:pic>
          <p:nvPicPr>
            <p:cNvPr id="43" name="object 43"/>
            <p:cNvPicPr/>
            <p:nvPr/>
          </p:nvPicPr>
          <p:blipFill>
            <a:blip r:embed="rId14" cstate="print"/>
            <a:stretch>
              <a:fillRect/>
            </a:stretch>
          </p:blipFill>
          <p:spPr>
            <a:xfrm>
              <a:off x="595884" y="760539"/>
              <a:ext cx="393192" cy="251460"/>
            </a:xfrm>
            <a:prstGeom prst="rect">
              <a:avLst/>
            </a:prstGeom>
          </p:spPr>
        </p:pic>
        <p:pic>
          <p:nvPicPr>
            <p:cNvPr id="44" name="object 44"/>
            <p:cNvPicPr/>
            <p:nvPr/>
          </p:nvPicPr>
          <p:blipFill>
            <a:blip r:embed="rId35" cstate="print"/>
            <a:stretch>
              <a:fillRect/>
            </a:stretch>
          </p:blipFill>
          <p:spPr>
            <a:xfrm>
              <a:off x="859536" y="760539"/>
              <a:ext cx="547115" cy="251460"/>
            </a:xfrm>
            <a:prstGeom prst="rect">
              <a:avLst/>
            </a:prstGeom>
          </p:spPr>
        </p:pic>
        <p:pic>
          <p:nvPicPr>
            <p:cNvPr id="45" name="object 45"/>
            <p:cNvPicPr/>
            <p:nvPr/>
          </p:nvPicPr>
          <p:blipFill>
            <a:blip r:embed="rId36" cstate="print"/>
            <a:stretch>
              <a:fillRect/>
            </a:stretch>
          </p:blipFill>
          <p:spPr>
            <a:xfrm>
              <a:off x="1277112" y="760539"/>
              <a:ext cx="783335" cy="251460"/>
            </a:xfrm>
            <a:prstGeom prst="rect">
              <a:avLst/>
            </a:prstGeom>
          </p:spPr>
        </p:pic>
        <p:pic>
          <p:nvPicPr>
            <p:cNvPr id="46" name="object 46"/>
            <p:cNvPicPr/>
            <p:nvPr/>
          </p:nvPicPr>
          <p:blipFill>
            <a:blip r:embed="rId37" cstate="print"/>
            <a:stretch>
              <a:fillRect/>
            </a:stretch>
          </p:blipFill>
          <p:spPr>
            <a:xfrm>
              <a:off x="1930907" y="760539"/>
              <a:ext cx="486156" cy="251460"/>
            </a:xfrm>
            <a:prstGeom prst="rect">
              <a:avLst/>
            </a:prstGeom>
          </p:spPr>
        </p:pic>
        <p:pic>
          <p:nvPicPr>
            <p:cNvPr id="47" name="object 47"/>
            <p:cNvPicPr/>
            <p:nvPr/>
          </p:nvPicPr>
          <p:blipFill>
            <a:blip r:embed="rId14" cstate="print"/>
            <a:stretch>
              <a:fillRect/>
            </a:stretch>
          </p:blipFill>
          <p:spPr>
            <a:xfrm>
              <a:off x="2287523" y="760539"/>
              <a:ext cx="393191" cy="251460"/>
            </a:xfrm>
            <a:prstGeom prst="rect">
              <a:avLst/>
            </a:prstGeom>
          </p:spPr>
        </p:pic>
        <p:pic>
          <p:nvPicPr>
            <p:cNvPr id="48" name="object 48"/>
            <p:cNvPicPr/>
            <p:nvPr/>
          </p:nvPicPr>
          <p:blipFill>
            <a:blip r:embed="rId38" cstate="print"/>
            <a:stretch>
              <a:fillRect/>
            </a:stretch>
          </p:blipFill>
          <p:spPr>
            <a:xfrm>
              <a:off x="2551176" y="760539"/>
              <a:ext cx="594360" cy="251460"/>
            </a:xfrm>
            <a:prstGeom prst="rect">
              <a:avLst/>
            </a:prstGeom>
          </p:spPr>
        </p:pic>
        <p:pic>
          <p:nvPicPr>
            <p:cNvPr id="49" name="object 49"/>
            <p:cNvPicPr/>
            <p:nvPr/>
          </p:nvPicPr>
          <p:blipFill>
            <a:blip r:embed="rId39" cstate="print"/>
            <a:stretch>
              <a:fillRect/>
            </a:stretch>
          </p:blipFill>
          <p:spPr>
            <a:xfrm>
              <a:off x="3015995" y="760539"/>
              <a:ext cx="801624" cy="251460"/>
            </a:xfrm>
            <a:prstGeom prst="rect">
              <a:avLst/>
            </a:prstGeom>
          </p:spPr>
        </p:pic>
        <p:pic>
          <p:nvPicPr>
            <p:cNvPr id="50" name="object 50"/>
            <p:cNvPicPr/>
            <p:nvPr/>
          </p:nvPicPr>
          <p:blipFill>
            <a:blip r:embed="rId31" cstate="print"/>
            <a:stretch>
              <a:fillRect/>
            </a:stretch>
          </p:blipFill>
          <p:spPr>
            <a:xfrm>
              <a:off x="3688079" y="760539"/>
              <a:ext cx="316991" cy="251460"/>
            </a:xfrm>
            <a:prstGeom prst="rect">
              <a:avLst/>
            </a:prstGeom>
          </p:spPr>
        </p:pic>
        <p:pic>
          <p:nvPicPr>
            <p:cNvPr id="51" name="object 51"/>
            <p:cNvPicPr/>
            <p:nvPr/>
          </p:nvPicPr>
          <p:blipFill>
            <a:blip r:embed="rId14" cstate="print"/>
            <a:stretch>
              <a:fillRect/>
            </a:stretch>
          </p:blipFill>
          <p:spPr>
            <a:xfrm>
              <a:off x="3875532" y="760539"/>
              <a:ext cx="393191" cy="251460"/>
            </a:xfrm>
            <a:prstGeom prst="rect">
              <a:avLst/>
            </a:prstGeom>
          </p:spPr>
        </p:pic>
        <p:pic>
          <p:nvPicPr>
            <p:cNvPr id="52" name="object 52"/>
            <p:cNvPicPr/>
            <p:nvPr/>
          </p:nvPicPr>
          <p:blipFill>
            <a:blip r:embed="rId40" cstate="print"/>
            <a:stretch>
              <a:fillRect/>
            </a:stretch>
          </p:blipFill>
          <p:spPr>
            <a:xfrm>
              <a:off x="38100" y="943419"/>
              <a:ext cx="1162811" cy="251460"/>
            </a:xfrm>
            <a:prstGeom prst="rect">
              <a:avLst/>
            </a:prstGeom>
          </p:spPr>
        </p:pic>
        <p:pic>
          <p:nvPicPr>
            <p:cNvPr id="53" name="object 53"/>
            <p:cNvPicPr/>
            <p:nvPr/>
          </p:nvPicPr>
          <p:blipFill>
            <a:blip r:embed="rId41" cstate="print"/>
            <a:stretch>
              <a:fillRect/>
            </a:stretch>
          </p:blipFill>
          <p:spPr>
            <a:xfrm>
              <a:off x="1082040" y="943419"/>
              <a:ext cx="502919" cy="251460"/>
            </a:xfrm>
            <a:prstGeom prst="rect">
              <a:avLst/>
            </a:prstGeom>
          </p:spPr>
        </p:pic>
        <p:pic>
          <p:nvPicPr>
            <p:cNvPr id="54" name="object 54"/>
            <p:cNvPicPr/>
            <p:nvPr/>
          </p:nvPicPr>
          <p:blipFill>
            <a:blip r:embed="rId42" cstate="print"/>
            <a:stretch>
              <a:fillRect/>
            </a:stretch>
          </p:blipFill>
          <p:spPr>
            <a:xfrm>
              <a:off x="1464564" y="943419"/>
              <a:ext cx="324612" cy="251460"/>
            </a:xfrm>
            <a:prstGeom prst="rect">
              <a:avLst/>
            </a:prstGeom>
          </p:spPr>
        </p:pic>
        <p:pic>
          <p:nvPicPr>
            <p:cNvPr id="55" name="object 55"/>
            <p:cNvPicPr/>
            <p:nvPr/>
          </p:nvPicPr>
          <p:blipFill>
            <a:blip r:embed="rId43" cstate="print"/>
            <a:stretch>
              <a:fillRect/>
            </a:stretch>
          </p:blipFill>
          <p:spPr>
            <a:xfrm>
              <a:off x="1670304" y="943419"/>
              <a:ext cx="452628" cy="251460"/>
            </a:xfrm>
            <a:prstGeom prst="rect">
              <a:avLst/>
            </a:prstGeom>
          </p:spPr>
        </p:pic>
        <p:pic>
          <p:nvPicPr>
            <p:cNvPr id="56" name="object 56"/>
            <p:cNvPicPr/>
            <p:nvPr/>
          </p:nvPicPr>
          <p:blipFill>
            <a:blip r:embed="rId44" cstate="print"/>
            <a:stretch>
              <a:fillRect/>
            </a:stretch>
          </p:blipFill>
          <p:spPr>
            <a:xfrm>
              <a:off x="2004060" y="943419"/>
              <a:ext cx="577596" cy="251460"/>
            </a:xfrm>
            <a:prstGeom prst="rect">
              <a:avLst/>
            </a:prstGeom>
          </p:spPr>
        </p:pic>
        <p:pic>
          <p:nvPicPr>
            <p:cNvPr id="57" name="object 57"/>
            <p:cNvPicPr/>
            <p:nvPr/>
          </p:nvPicPr>
          <p:blipFill>
            <a:blip r:embed="rId14" cstate="print"/>
            <a:stretch>
              <a:fillRect/>
            </a:stretch>
          </p:blipFill>
          <p:spPr>
            <a:xfrm>
              <a:off x="2462784" y="943419"/>
              <a:ext cx="393191" cy="251460"/>
            </a:xfrm>
            <a:prstGeom prst="rect">
              <a:avLst/>
            </a:prstGeom>
          </p:spPr>
        </p:pic>
        <p:pic>
          <p:nvPicPr>
            <p:cNvPr id="58" name="object 58"/>
            <p:cNvPicPr/>
            <p:nvPr/>
          </p:nvPicPr>
          <p:blipFill>
            <a:blip r:embed="rId29" cstate="print"/>
            <a:stretch>
              <a:fillRect/>
            </a:stretch>
          </p:blipFill>
          <p:spPr>
            <a:xfrm>
              <a:off x="2737104" y="943419"/>
              <a:ext cx="460248" cy="251460"/>
            </a:xfrm>
            <a:prstGeom prst="rect">
              <a:avLst/>
            </a:prstGeom>
          </p:spPr>
        </p:pic>
        <p:pic>
          <p:nvPicPr>
            <p:cNvPr id="59" name="object 59"/>
            <p:cNvPicPr/>
            <p:nvPr/>
          </p:nvPicPr>
          <p:blipFill>
            <a:blip r:embed="rId30" cstate="print"/>
            <a:stretch>
              <a:fillRect/>
            </a:stretch>
          </p:blipFill>
          <p:spPr>
            <a:xfrm>
              <a:off x="3080004" y="943419"/>
              <a:ext cx="460248" cy="251460"/>
            </a:xfrm>
            <a:prstGeom prst="rect">
              <a:avLst/>
            </a:prstGeom>
          </p:spPr>
        </p:pic>
        <p:pic>
          <p:nvPicPr>
            <p:cNvPr id="60" name="object 60"/>
            <p:cNvPicPr/>
            <p:nvPr/>
          </p:nvPicPr>
          <p:blipFill>
            <a:blip r:embed="rId45" cstate="print"/>
            <a:stretch>
              <a:fillRect/>
            </a:stretch>
          </p:blipFill>
          <p:spPr>
            <a:xfrm>
              <a:off x="3421379" y="943419"/>
              <a:ext cx="614172" cy="251460"/>
            </a:xfrm>
            <a:prstGeom prst="rect">
              <a:avLst/>
            </a:prstGeom>
          </p:spPr>
        </p:pic>
        <p:pic>
          <p:nvPicPr>
            <p:cNvPr id="61" name="object 61"/>
            <p:cNvPicPr/>
            <p:nvPr/>
          </p:nvPicPr>
          <p:blipFill>
            <a:blip r:embed="rId46" cstate="print"/>
            <a:stretch>
              <a:fillRect/>
            </a:stretch>
          </p:blipFill>
          <p:spPr>
            <a:xfrm>
              <a:off x="3916679" y="943419"/>
              <a:ext cx="352043" cy="251460"/>
            </a:xfrm>
            <a:prstGeom prst="rect">
              <a:avLst/>
            </a:prstGeom>
          </p:spPr>
        </p:pic>
        <p:pic>
          <p:nvPicPr>
            <p:cNvPr id="62" name="object 62"/>
            <p:cNvPicPr/>
            <p:nvPr/>
          </p:nvPicPr>
          <p:blipFill>
            <a:blip r:embed="rId47" cstate="print"/>
            <a:stretch>
              <a:fillRect/>
            </a:stretch>
          </p:blipFill>
          <p:spPr>
            <a:xfrm>
              <a:off x="38100" y="1126299"/>
              <a:ext cx="688847" cy="251459"/>
            </a:xfrm>
            <a:prstGeom prst="rect">
              <a:avLst/>
            </a:prstGeom>
          </p:spPr>
        </p:pic>
        <p:pic>
          <p:nvPicPr>
            <p:cNvPr id="63" name="object 63"/>
            <p:cNvPicPr/>
            <p:nvPr/>
          </p:nvPicPr>
          <p:blipFill>
            <a:blip r:embed="rId4" cstate="print"/>
            <a:stretch>
              <a:fillRect/>
            </a:stretch>
          </p:blipFill>
          <p:spPr>
            <a:xfrm>
              <a:off x="519684" y="1126299"/>
              <a:ext cx="245363" cy="251459"/>
            </a:xfrm>
            <a:prstGeom prst="rect">
              <a:avLst/>
            </a:prstGeom>
          </p:spPr>
        </p:pic>
        <p:pic>
          <p:nvPicPr>
            <p:cNvPr id="64" name="object 64"/>
            <p:cNvPicPr/>
            <p:nvPr/>
          </p:nvPicPr>
          <p:blipFill>
            <a:blip r:embed="rId48" cstate="print"/>
            <a:stretch>
              <a:fillRect/>
            </a:stretch>
          </p:blipFill>
          <p:spPr>
            <a:xfrm>
              <a:off x="600456" y="1126299"/>
              <a:ext cx="443484" cy="251459"/>
            </a:xfrm>
            <a:prstGeom prst="rect">
              <a:avLst/>
            </a:prstGeom>
          </p:spPr>
        </p:pic>
        <p:pic>
          <p:nvPicPr>
            <p:cNvPr id="65" name="object 65"/>
            <p:cNvPicPr/>
            <p:nvPr/>
          </p:nvPicPr>
          <p:blipFill>
            <a:blip r:embed="rId49" cstate="print"/>
            <a:stretch>
              <a:fillRect/>
            </a:stretch>
          </p:blipFill>
          <p:spPr>
            <a:xfrm>
              <a:off x="879348" y="1126299"/>
              <a:ext cx="579119" cy="251459"/>
            </a:xfrm>
            <a:prstGeom prst="rect">
              <a:avLst/>
            </a:prstGeom>
          </p:spPr>
        </p:pic>
        <p:pic>
          <p:nvPicPr>
            <p:cNvPr id="66" name="object 66"/>
            <p:cNvPicPr/>
            <p:nvPr/>
          </p:nvPicPr>
          <p:blipFill>
            <a:blip r:embed="rId36" cstate="print"/>
            <a:stretch>
              <a:fillRect/>
            </a:stretch>
          </p:blipFill>
          <p:spPr>
            <a:xfrm>
              <a:off x="1293876" y="1126299"/>
              <a:ext cx="783335" cy="251459"/>
            </a:xfrm>
            <a:prstGeom prst="rect">
              <a:avLst/>
            </a:prstGeom>
          </p:spPr>
        </p:pic>
        <p:pic>
          <p:nvPicPr>
            <p:cNvPr id="67" name="object 67"/>
            <p:cNvPicPr/>
            <p:nvPr/>
          </p:nvPicPr>
          <p:blipFill>
            <a:blip r:embed="rId50" cstate="print"/>
            <a:stretch>
              <a:fillRect/>
            </a:stretch>
          </p:blipFill>
          <p:spPr>
            <a:xfrm>
              <a:off x="1912620" y="1126299"/>
              <a:ext cx="486155" cy="251459"/>
            </a:xfrm>
            <a:prstGeom prst="rect">
              <a:avLst/>
            </a:prstGeom>
          </p:spPr>
        </p:pic>
        <p:pic>
          <p:nvPicPr>
            <p:cNvPr id="68" name="object 68"/>
            <p:cNvPicPr/>
            <p:nvPr/>
          </p:nvPicPr>
          <p:blipFill>
            <a:blip r:embed="rId51" cstate="print"/>
            <a:stretch>
              <a:fillRect/>
            </a:stretch>
          </p:blipFill>
          <p:spPr>
            <a:xfrm>
              <a:off x="2234184" y="1126299"/>
              <a:ext cx="402336" cy="251459"/>
            </a:xfrm>
            <a:prstGeom prst="rect">
              <a:avLst/>
            </a:prstGeom>
          </p:spPr>
        </p:pic>
        <p:pic>
          <p:nvPicPr>
            <p:cNvPr id="69" name="object 69"/>
            <p:cNvPicPr/>
            <p:nvPr/>
          </p:nvPicPr>
          <p:blipFill>
            <a:blip r:embed="rId52" cstate="print"/>
            <a:stretch>
              <a:fillRect/>
            </a:stretch>
          </p:blipFill>
          <p:spPr>
            <a:xfrm>
              <a:off x="2471928" y="1126299"/>
              <a:ext cx="569976" cy="251459"/>
            </a:xfrm>
            <a:prstGeom prst="rect">
              <a:avLst/>
            </a:prstGeom>
          </p:spPr>
        </p:pic>
        <p:pic>
          <p:nvPicPr>
            <p:cNvPr id="70" name="object 70"/>
            <p:cNvPicPr/>
            <p:nvPr/>
          </p:nvPicPr>
          <p:blipFill>
            <a:blip r:embed="rId14" cstate="print"/>
            <a:stretch>
              <a:fillRect/>
            </a:stretch>
          </p:blipFill>
          <p:spPr>
            <a:xfrm>
              <a:off x="2877312" y="1126299"/>
              <a:ext cx="393191" cy="251459"/>
            </a:xfrm>
            <a:prstGeom prst="rect">
              <a:avLst/>
            </a:prstGeom>
          </p:spPr>
        </p:pic>
        <p:pic>
          <p:nvPicPr>
            <p:cNvPr id="71" name="object 71"/>
            <p:cNvPicPr/>
            <p:nvPr/>
          </p:nvPicPr>
          <p:blipFill>
            <a:blip r:embed="rId53" cstate="print"/>
            <a:stretch>
              <a:fillRect/>
            </a:stretch>
          </p:blipFill>
          <p:spPr>
            <a:xfrm>
              <a:off x="3104388" y="1126299"/>
              <a:ext cx="478536" cy="251459"/>
            </a:xfrm>
            <a:prstGeom prst="rect">
              <a:avLst/>
            </a:prstGeom>
          </p:spPr>
        </p:pic>
        <p:pic>
          <p:nvPicPr>
            <p:cNvPr id="72" name="object 72"/>
            <p:cNvPicPr/>
            <p:nvPr/>
          </p:nvPicPr>
          <p:blipFill>
            <a:blip r:embed="rId54" cstate="print"/>
            <a:stretch>
              <a:fillRect/>
            </a:stretch>
          </p:blipFill>
          <p:spPr>
            <a:xfrm>
              <a:off x="3418332" y="1126299"/>
              <a:ext cx="478536" cy="251459"/>
            </a:xfrm>
            <a:prstGeom prst="rect">
              <a:avLst/>
            </a:prstGeom>
          </p:spPr>
        </p:pic>
        <p:pic>
          <p:nvPicPr>
            <p:cNvPr id="73" name="object 73"/>
            <p:cNvPicPr/>
            <p:nvPr/>
          </p:nvPicPr>
          <p:blipFill>
            <a:blip r:embed="rId55" cstate="print"/>
            <a:stretch>
              <a:fillRect/>
            </a:stretch>
          </p:blipFill>
          <p:spPr>
            <a:xfrm>
              <a:off x="3732276" y="1126299"/>
              <a:ext cx="536448" cy="251459"/>
            </a:xfrm>
            <a:prstGeom prst="rect">
              <a:avLst/>
            </a:prstGeom>
          </p:spPr>
        </p:pic>
        <p:pic>
          <p:nvPicPr>
            <p:cNvPr id="74" name="object 74"/>
            <p:cNvPicPr/>
            <p:nvPr/>
          </p:nvPicPr>
          <p:blipFill>
            <a:blip r:embed="rId56" cstate="print"/>
            <a:stretch>
              <a:fillRect/>
            </a:stretch>
          </p:blipFill>
          <p:spPr>
            <a:xfrm>
              <a:off x="38100" y="1309179"/>
              <a:ext cx="283464" cy="251460"/>
            </a:xfrm>
            <a:prstGeom prst="rect">
              <a:avLst/>
            </a:prstGeom>
          </p:spPr>
        </p:pic>
        <p:pic>
          <p:nvPicPr>
            <p:cNvPr id="75" name="object 75"/>
            <p:cNvPicPr/>
            <p:nvPr/>
          </p:nvPicPr>
          <p:blipFill>
            <a:blip r:embed="rId34" cstate="print"/>
            <a:stretch>
              <a:fillRect/>
            </a:stretch>
          </p:blipFill>
          <p:spPr>
            <a:xfrm>
              <a:off x="150876" y="1309179"/>
              <a:ext cx="687324" cy="251460"/>
            </a:xfrm>
            <a:prstGeom prst="rect">
              <a:avLst/>
            </a:prstGeom>
          </p:spPr>
        </p:pic>
        <p:pic>
          <p:nvPicPr>
            <p:cNvPr id="76" name="object 76"/>
            <p:cNvPicPr/>
            <p:nvPr/>
          </p:nvPicPr>
          <p:blipFill>
            <a:blip r:embed="rId57" cstate="print"/>
            <a:stretch>
              <a:fillRect/>
            </a:stretch>
          </p:blipFill>
          <p:spPr>
            <a:xfrm>
              <a:off x="670560" y="1309179"/>
              <a:ext cx="292607" cy="251460"/>
            </a:xfrm>
            <a:prstGeom prst="rect">
              <a:avLst/>
            </a:prstGeom>
          </p:spPr>
        </p:pic>
        <p:pic>
          <p:nvPicPr>
            <p:cNvPr id="77" name="object 77"/>
            <p:cNvPicPr/>
            <p:nvPr/>
          </p:nvPicPr>
          <p:blipFill>
            <a:blip r:embed="rId58" cstate="print"/>
            <a:stretch>
              <a:fillRect/>
            </a:stretch>
          </p:blipFill>
          <p:spPr>
            <a:xfrm>
              <a:off x="792480" y="1309179"/>
              <a:ext cx="309371" cy="251460"/>
            </a:xfrm>
            <a:prstGeom prst="rect">
              <a:avLst/>
            </a:prstGeom>
          </p:spPr>
        </p:pic>
        <p:pic>
          <p:nvPicPr>
            <p:cNvPr id="78" name="object 78"/>
            <p:cNvPicPr/>
            <p:nvPr/>
          </p:nvPicPr>
          <p:blipFill>
            <a:blip r:embed="rId51" cstate="print"/>
            <a:stretch>
              <a:fillRect/>
            </a:stretch>
          </p:blipFill>
          <p:spPr>
            <a:xfrm>
              <a:off x="932688" y="1309179"/>
              <a:ext cx="402336" cy="251460"/>
            </a:xfrm>
            <a:prstGeom prst="rect">
              <a:avLst/>
            </a:prstGeom>
          </p:spPr>
        </p:pic>
        <p:pic>
          <p:nvPicPr>
            <p:cNvPr id="79" name="object 79"/>
            <p:cNvPicPr/>
            <p:nvPr/>
          </p:nvPicPr>
          <p:blipFill>
            <a:blip r:embed="rId59" cstate="print"/>
            <a:stretch>
              <a:fillRect/>
            </a:stretch>
          </p:blipFill>
          <p:spPr>
            <a:xfrm>
              <a:off x="1165860" y="1309179"/>
              <a:ext cx="326136" cy="251460"/>
            </a:xfrm>
            <a:prstGeom prst="rect">
              <a:avLst/>
            </a:prstGeom>
          </p:spPr>
        </p:pic>
        <p:pic>
          <p:nvPicPr>
            <p:cNvPr id="80" name="object 80"/>
            <p:cNvPicPr/>
            <p:nvPr/>
          </p:nvPicPr>
          <p:blipFill>
            <a:blip r:embed="rId14" cstate="print"/>
            <a:stretch>
              <a:fillRect/>
            </a:stretch>
          </p:blipFill>
          <p:spPr>
            <a:xfrm>
              <a:off x="1321308" y="1309179"/>
              <a:ext cx="393192" cy="251460"/>
            </a:xfrm>
            <a:prstGeom prst="rect">
              <a:avLst/>
            </a:prstGeom>
          </p:spPr>
        </p:pic>
        <p:pic>
          <p:nvPicPr>
            <p:cNvPr id="81" name="object 81"/>
            <p:cNvPicPr/>
            <p:nvPr/>
          </p:nvPicPr>
          <p:blipFill>
            <a:blip r:embed="rId60" cstate="print"/>
            <a:stretch>
              <a:fillRect/>
            </a:stretch>
          </p:blipFill>
          <p:spPr>
            <a:xfrm>
              <a:off x="1545336" y="1309179"/>
              <a:ext cx="394715" cy="251460"/>
            </a:xfrm>
            <a:prstGeom prst="rect">
              <a:avLst/>
            </a:prstGeom>
          </p:spPr>
        </p:pic>
        <p:pic>
          <p:nvPicPr>
            <p:cNvPr id="82" name="object 82"/>
            <p:cNvPicPr/>
            <p:nvPr/>
          </p:nvPicPr>
          <p:blipFill>
            <a:blip r:embed="rId4" cstate="print"/>
            <a:stretch>
              <a:fillRect/>
            </a:stretch>
          </p:blipFill>
          <p:spPr>
            <a:xfrm>
              <a:off x="1732788" y="1309179"/>
              <a:ext cx="245363" cy="251460"/>
            </a:xfrm>
            <a:prstGeom prst="rect">
              <a:avLst/>
            </a:prstGeom>
          </p:spPr>
        </p:pic>
      </p:grpSp>
      <p:sp>
        <p:nvSpPr>
          <p:cNvPr id="83" name="object 83"/>
          <p:cNvSpPr txBox="1"/>
          <p:nvPr/>
        </p:nvSpPr>
        <p:spPr>
          <a:xfrm>
            <a:off x="121666" y="243649"/>
            <a:ext cx="4050029" cy="1306195"/>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12.18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segment </a:t>
            </a:r>
            <a:r>
              <a:rPr sz="1200" dirty="0">
                <a:latin typeface="Times New Roman"/>
                <a:cs typeface="Times New Roman"/>
              </a:rPr>
              <a:t>of </a:t>
            </a:r>
            <a:r>
              <a:rPr sz="1200" spc="-5" dirty="0">
                <a:latin typeface="Times New Roman"/>
                <a:cs typeface="Times New Roman"/>
              </a:rPr>
              <a:t>an algorithm </a:t>
            </a:r>
            <a:r>
              <a:rPr sz="1200" dirty="0">
                <a:latin typeface="Times New Roman"/>
                <a:cs typeface="Times New Roman"/>
              </a:rPr>
              <a:t>that </a:t>
            </a:r>
            <a:r>
              <a:rPr sz="1200" spc="-5" dirty="0">
                <a:latin typeface="Times New Roman"/>
                <a:cs typeface="Times New Roman"/>
              </a:rPr>
              <a:t>applies </a:t>
            </a:r>
            <a:r>
              <a:rPr sz="1200" dirty="0">
                <a:latin typeface="Times New Roman"/>
                <a:cs typeface="Times New Roman"/>
              </a:rPr>
              <a:t>the  previously </a:t>
            </a:r>
            <a:r>
              <a:rPr sz="1200" spc="-5" dirty="0">
                <a:latin typeface="Times New Roman"/>
                <a:cs typeface="Times New Roman"/>
              </a:rPr>
              <a:t>defined </a:t>
            </a:r>
            <a:r>
              <a:rPr sz="1200" dirty="0">
                <a:latin typeface="Times New Roman"/>
                <a:cs typeface="Times New Roman"/>
              </a:rPr>
              <a:t>operations on a </a:t>
            </a:r>
            <a:r>
              <a:rPr sz="1200" spc="-5" dirty="0">
                <a:latin typeface="Times New Roman"/>
                <a:cs typeface="Times New Roman"/>
              </a:rPr>
              <a:t>list </a:t>
            </a:r>
            <a:r>
              <a:rPr sz="1200" spc="-15" dirty="0">
                <a:latin typeface="Times New Roman"/>
                <a:cs typeface="Times New Roman"/>
              </a:rPr>
              <a:t>L. </a:t>
            </a:r>
            <a:r>
              <a:rPr sz="1200" dirty="0">
                <a:latin typeface="Times New Roman"/>
                <a:cs typeface="Times New Roman"/>
              </a:rPr>
              <a:t>Note that the third </a:t>
            </a:r>
            <a:r>
              <a:rPr sz="1200" spc="-5" dirty="0">
                <a:latin typeface="Times New Roman"/>
                <a:cs typeface="Times New Roman"/>
              </a:rPr>
              <a:t>and  fifth operation inserts the new data at </a:t>
            </a:r>
            <a:r>
              <a:rPr sz="1200" dirty="0">
                <a:latin typeface="Times New Roman"/>
                <a:cs typeface="Times New Roman"/>
              </a:rPr>
              <a:t>the </a:t>
            </a:r>
            <a:r>
              <a:rPr sz="1200" spc="-5" dirty="0">
                <a:latin typeface="Times New Roman"/>
                <a:cs typeface="Times New Roman"/>
              </a:rPr>
              <a:t>correct </a:t>
            </a:r>
            <a:r>
              <a:rPr sz="1200" dirty="0">
                <a:latin typeface="Times New Roman"/>
                <a:cs typeface="Times New Roman"/>
              </a:rPr>
              <a:t>position,  </a:t>
            </a:r>
            <a:r>
              <a:rPr sz="1200" spc="-5" dirty="0">
                <a:latin typeface="Times New Roman"/>
                <a:cs typeface="Times New Roman"/>
              </a:rPr>
              <a:t>because </a:t>
            </a:r>
            <a:r>
              <a:rPr sz="1200" dirty="0">
                <a:latin typeface="Times New Roman"/>
                <a:cs typeface="Times New Roman"/>
              </a:rPr>
              <a:t>the insert </a:t>
            </a:r>
            <a:r>
              <a:rPr sz="1200" spc="-5" dirty="0">
                <a:latin typeface="Times New Roman"/>
                <a:cs typeface="Times New Roman"/>
              </a:rPr>
              <a:t>operation calls </a:t>
            </a:r>
            <a:r>
              <a:rPr sz="1200" dirty="0">
                <a:latin typeface="Times New Roman"/>
                <a:cs typeface="Times New Roman"/>
              </a:rPr>
              <a:t>the </a:t>
            </a:r>
            <a:r>
              <a:rPr sz="1200" spc="-5" dirty="0">
                <a:latin typeface="Times New Roman"/>
                <a:cs typeface="Times New Roman"/>
              </a:rPr>
              <a:t>search </a:t>
            </a:r>
            <a:r>
              <a:rPr sz="1200" dirty="0">
                <a:latin typeface="Times New Roman"/>
                <a:cs typeface="Times New Roman"/>
              </a:rPr>
              <a:t>algorithm </a:t>
            </a: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implementation level </a:t>
            </a:r>
            <a:r>
              <a:rPr sz="1200" dirty="0">
                <a:latin typeface="Times New Roman"/>
                <a:cs typeface="Times New Roman"/>
              </a:rPr>
              <a:t>to find </a:t>
            </a:r>
            <a:r>
              <a:rPr sz="1200" spc="-5" dirty="0">
                <a:latin typeface="Times New Roman"/>
                <a:cs typeface="Times New Roman"/>
              </a:rPr>
              <a:t>where </a:t>
            </a:r>
            <a:r>
              <a:rPr sz="1200" dirty="0">
                <a:latin typeface="Times New Roman"/>
                <a:cs typeface="Times New Roman"/>
              </a:rPr>
              <a:t>the </a:t>
            </a:r>
            <a:r>
              <a:rPr sz="1200" spc="-5" dirty="0">
                <a:latin typeface="Times New Roman"/>
                <a:cs typeface="Times New Roman"/>
              </a:rPr>
              <a:t>new data </a:t>
            </a:r>
            <a:r>
              <a:rPr sz="1200" dirty="0">
                <a:latin typeface="Times New Roman"/>
                <a:cs typeface="Times New Roman"/>
              </a:rPr>
              <a:t>should be  </a:t>
            </a:r>
            <a:r>
              <a:rPr sz="1200" spc="-5" dirty="0">
                <a:latin typeface="Times New Roman"/>
                <a:cs typeface="Times New Roman"/>
              </a:rPr>
              <a:t>inserted. </a:t>
            </a:r>
            <a:r>
              <a:rPr sz="1200" dirty="0">
                <a:latin typeface="Times New Roman"/>
                <a:cs typeface="Times New Roman"/>
              </a:rPr>
              <a:t>The </a:t>
            </a:r>
            <a:r>
              <a:rPr sz="1200" spc="-5" dirty="0">
                <a:latin typeface="Times New Roman"/>
                <a:cs typeface="Times New Roman"/>
              </a:rPr>
              <a:t>fourth operation does </a:t>
            </a:r>
            <a:r>
              <a:rPr sz="1200" dirty="0">
                <a:latin typeface="Times New Roman"/>
                <a:cs typeface="Times New Roman"/>
              </a:rPr>
              <a:t>not </a:t>
            </a:r>
            <a:r>
              <a:rPr sz="1200" spc="-5" dirty="0">
                <a:latin typeface="Times New Roman"/>
                <a:cs typeface="Times New Roman"/>
              </a:rPr>
              <a:t>delete </a:t>
            </a:r>
            <a:r>
              <a:rPr sz="1200" dirty="0">
                <a:latin typeface="Times New Roman"/>
                <a:cs typeface="Times New Roman"/>
              </a:rPr>
              <a:t>the </a:t>
            </a:r>
            <a:r>
              <a:rPr sz="1200" spc="-5" dirty="0">
                <a:latin typeface="Times New Roman"/>
                <a:cs typeface="Times New Roman"/>
              </a:rPr>
              <a:t>item </a:t>
            </a:r>
            <a:r>
              <a:rPr sz="1200" dirty="0">
                <a:latin typeface="Times New Roman"/>
                <a:cs typeface="Times New Roman"/>
              </a:rPr>
              <a:t>with </a:t>
            </a:r>
            <a:r>
              <a:rPr sz="1200" spc="-5" dirty="0">
                <a:latin typeface="Times New Roman"/>
                <a:cs typeface="Times New Roman"/>
              </a:rPr>
              <a:t>value  </a:t>
            </a:r>
            <a:r>
              <a:rPr sz="1200" dirty="0">
                <a:latin typeface="Times New Roman"/>
                <a:cs typeface="Times New Roman"/>
              </a:rPr>
              <a:t>3 </a:t>
            </a:r>
            <a:r>
              <a:rPr sz="1200" spc="-5" dirty="0">
                <a:latin typeface="Times New Roman"/>
                <a:cs typeface="Times New Roman"/>
              </a:rPr>
              <a:t>because </a:t>
            </a:r>
            <a:r>
              <a:rPr sz="1200" dirty="0">
                <a:latin typeface="Times New Roman"/>
                <a:cs typeface="Times New Roman"/>
              </a:rPr>
              <a:t>it </a:t>
            </a:r>
            <a:r>
              <a:rPr sz="1200" spc="-5" dirty="0">
                <a:latin typeface="Times New Roman"/>
                <a:cs typeface="Times New Roman"/>
              </a:rPr>
              <a:t>is </a:t>
            </a:r>
            <a:r>
              <a:rPr sz="1200" dirty="0">
                <a:latin typeface="Times New Roman"/>
                <a:cs typeface="Times New Roman"/>
              </a:rPr>
              <a:t>not in the</a:t>
            </a:r>
            <a:r>
              <a:rPr sz="1200" spc="-35" dirty="0">
                <a:latin typeface="Times New Roman"/>
                <a:cs typeface="Times New Roman"/>
              </a:rPr>
              <a:t> </a:t>
            </a:r>
            <a:r>
              <a:rPr sz="1200" dirty="0">
                <a:latin typeface="Times New Roman"/>
                <a:cs typeface="Times New Roman"/>
              </a:rPr>
              <a:t>list.</a:t>
            </a:r>
            <a:endParaRPr sz="1200">
              <a:latin typeface="Times New Roman"/>
              <a:cs typeface="Times New Roman"/>
            </a:endParaRPr>
          </a:p>
        </p:txBody>
      </p:sp>
      <p:sp>
        <p:nvSpPr>
          <p:cNvPr id="84" name="object 84"/>
          <p:cNvSpPr txBox="1"/>
          <p:nvPr/>
        </p:nvSpPr>
        <p:spPr>
          <a:xfrm>
            <a:off x="1371346" y="3169221"/>
            <a:ext cx="16808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12. 18 </a:t>
            </a:r>
            <a:r>
              <a:rPr sz="1000" b="1" spc="-10" dirty="0">
                <a:latin typeface="Times New Roman"/>
                <a:cs typeface="Times New Roman"/>
              </a:rPr>
              <a:t>Example</a:t>
            </a:r>
            <a:r>
              <a:rPr sz="1000" b="1" spc="-60" dirty="0">
                <a:latin typeface="Times New Roman"/>
                <a:cs typeface="Times New Roman"/>
              </a:rPr>
              <a:t> </a:t>
            </a:r>
            <a:r>
              <a:rPr sz="1000" b="1" dirty="0">
                <a:latin typeface="Times New Roman"/>
                <a:cs typeface="Times New Roman"/>
              </a:rPr>
              <a:t>12.7</a:t>
            </a:r>
            <a:endParaRPr sz="1000">
              <a:latin typeface="Times New Roman"/>
              <a:cs typeface="Times New Roman"/>
            </a:endParaRPr>
          </a:p>
        </p:txBody>
      </p:sp>
      <p:grpSp>
        <p:nvGrpSpPr>
          <p:cNvPr id="85" name="object 85"/>
          <p:cNvGrpSpPr/>
          <p:nvPr/>
        </p:nvGrpSpPr>
        <p:grpSpPr>
          <a:xfrm>
            <a:off x="304" y="0"/>
            <a:ext cx="4596130" cy="3452495"/>
            <a:chOff x="304" y="0"/>
            <a:chExt cx="4596130" cy="3452495"/>
          </a:xfrm>
        </p:grpSpPr>
        <p:pic>
          <p:nvPicPr>
            <p:cNvPr id="86" name="object 86"/>
            <p:cNvPicPr/>
            <p:nvPr/>
          </p:nvPicPr>
          <p:blipFill>
            <a:blip r:embed="rId61" cstate="print"/>
            <a:stretch>
              <a:fillRect/>
            </a:stretch>
          </p:blipFill>
          <p:spPr>
            <a:xfrm>
              <a:off x="545592" y="1562163"/>
              <a:ext cx="3657600" cy="1605083"/>
            </a:xfrm>
            <a:prstGeom prst="rect">
              <a:avLst/>
            </a:prstGeom>
          </p:spPr>
        </p:pic>
        <p:sp>
          <p:nvSpPr>
            <p:cNvPr id="87" name="object 8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12.47</a:t>
            </a:r>
            <a:endParaRPr sz="600">
              <a:latin typeface="Arial"/>
              <a:cs typeface="Arial"/>
            </a:endParaRPr>
          </a:p>
        </p:txBody>
      </p:sp>
      <p:sp>
        <p:nvSpPr>
          <p:cNvPr id="3" name="object 3"/>
          <p:cNvSpPr txBox="1">
            <a:spLocks noGrp="1"/>
          </p:cNvSpPr>
          <p:nvPr>
            <p:ph type="title"/>
          </p:nvPr>
        </p:nvSpPr>
        <p:spPr>
          <a:xfrm>
            <a:off x="45466" y="0"/>
            <a:ext cx="4393565" cy="138620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General linear list</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applications</a:t>
            </a:r>
            <a:endParaRPr sz="1600">
              <a:latin typeface="Times New Roman"/>
              <a:cs typeface="Times New Roman"/>
            </a:endParaRPr>
          </a:p>
          <a:p>
            <a:pPr marL="12700" marR="5080" algn="just">
              <a:lnSpc>
                <a:spcPct val="100000"/>
              </a:lnSpc>
              <a:spcBef>
                <a:spcPts val="190"/>
              </a:spcBef>
            </a:pPr>
            <a:r>
              <a:rPr spc="-5" dirty="0"/>
              <a:t>General linear lists </a:t>
            </a:r>
            <a:r>
              <a:rPr dirty="0"/>
              <a:t>are </a:t>
            </a:r>
            <a:r>
              <a:rPr spc="-5" dirty="0"/>
              <a:t>used in situations in </a:t>
            </a:r>
            <a:r>
              <a:rPr spc="-10" dirty="0"/>
              <a:t>which </a:t>
            </a:r>
            <a:r>
              <a:rPr spc="-5" dirty="0"/>
              <a:t>the  elements are </a:t>
            </a:r>
            <a:r>
              <a:rPr b="1" u="sng" spc="-5" dirty="0">
                <a:uFill>
                  <a:solidFill>
                    <a:srgbClr val="000000"/>
                  </a:solidFill>
                </a:uFill>
                <a:latin typeface="Times New Roman"/>
                <a:cs typeface="Times New Roman"/>
              </a:rPr>
              <a:t>accessed randomly or sequentially</a:t>
            </a:r>
            <a:r>
              <a:rPr spc="-5" dirty="0"/>
              <a:t>. </a:t>
            </a:r>
            <a:r>
              <a:rPr dirty="0"/>
              <a:t>For  </a:t>
            </a:r>
            <a:r>
              <a:rPr spc="-5" dirty="0"/>
              <a:t>example, in </a:t>
            </a:r>
            <a:r>
              <a:rPr dirty="0"/>
              <a:t>a </a:t>
            </a:r>
            <a:r>
              <a:rPr spc="-10" dirty="0"/>
              <a:t>college </a:t>
            </a:r>
            <a:r>
              <a:rPr dirty="0"/>
              <a:t>a </a:t>
            </a:r>
            <a:r>
              <a:rPr spc="-5" dirty="0"/>
              <a:t>linear list can </a:t>
            </a:r>
            <a:r>
              <a:rPr dirty="0"/>
              <a:t>be </a:t>
            </a:r>
            <a:r>
              <a:rPr spc="-5" dirty="0"/>
              <a:t>used </a:t>
            </a:r>
            <a:r>
              <a:rPr dirty="0"/>
              <a:t>to </a:t>
            </a:r>
            <a:r>
              <a:rPr spc="-5" dirty="0"/>
              <a:t>store  information about students who are enrolled </a:t>
            </a:r>
            <a:r>
              <a:rPr dirty="0"/>
              <a:t>in </a:t>
            </a:r>
            <a:r>
              <a:rPr spc="-5" dirty="0"/>
              <a:t>each  </a:t>
            </a:r>
            <a:r>
              <a:rPr spc="-10" dirty="0"/>
              <a:t>semester.</a:t>
            </a:r>
          </a:p>
        </p:txBody>
      </p:sp>
      <p:sp>
        <p:nvSpPr>
          <p:cNvPr id="4" name="object 4"/>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12.48</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12.8</a:t>
            </a:r>
            <a:endParaRPr sz="1200">
              <a:latin typeface="Times New Roman"/>
              <a:cs typeface="Times New Roman"/>
            </a:endParaRPr>
          </a:p>
        </p:txBody>
      </p:sp>
      <p:grpSp>
        <p:nvGrpSpPr>
          <p:cNvPr id="5" name="object 5"/>
          <p:cNvGrpSpPr/>
          <p:nvPr/>
        </p:nvGrpSpPr>
        <p:grpSpPr>
          <a:xfrm>
            <a:off x="12192" y="330771"/>
            <a:ext cx="4523740" cy="1531620"/>
            <a:chOff x="12192" y="330771"/>
            <a:chExt cx="4523740" cy="1531620"/>
          </a:xfrm>
        </p:grpSpPr>
        <p:pic>
          <p:nvPicPr>
            <p:cNvPr id="6" name="object 6"/>
            <p:cNvPicPr/>
            <p:nvPr/>
          </p:nvPicPr>
          <p:blipFill>
            <a:blip r:embed="rId2" cstate="print"/>
            <a:stretch>
              <a:fillRect/>
            </a:stretch>
          </p:blipFill>
          <p:spPr>
            <a:xfrm>
              <a:off x="61895" y="426783"/>
              <a:ext cx="122000" cy="118872"/>
            </a:xfrm>
            <a:prstGeom prst="rect">
              <a:avLst/>
            </a:prstGeom>
          </p:spPr>
        </p:pic>
        <p:pic>
          <p:nvPicPr>
            <p:cNvPr id="7" name="object 7"/>
            <p:cNvPicPr/>
            <p:nvPr/>
          </p:nvPicPr>
          <p:blipFill>
            <a:blip r:embed="rId3" cstate="print"/>
            <a:stretch>
              <a:fillRect/>
            </a:stretch>
          </p:blipFill>
          <p:spPr>
            <a:xfrm>
              <a:off x="132588" y="330771"/>
              <a:ext cx="646176" cy="251460"/>
            </a:xfrm>
            <a:prstGeom prst="rect">
              <a:avLst/>
            </a:prstGeom>
          </p:spPr>
        </p:pic>
        <p:pic>
          <p:nvPicPr>
            <p:cNvPr id="8" name="object 8"/>
            <p:cNvPicPr/>
            <p:nvPr/>
          </p:nvPicPr>
          <p:blipFill>
            <a:blip r:embed="rId4" cstate="print"/>
            <a:stretch>
              <a:fillRect/>
            </a:stretch>
          </p:blipFill>
          <p:spPr>
            <a:xfrm>
              <a:off x="641604" y="330771"/>
              <a:ext cx="411480" cy="251460"/>
            </a:xfrm>
            <a:prstGeom prst="rect">
              <a:avLst/>
            </a:prstGeom>
          </p:spPr>
        </p:pic>
        <p:pic>
          <p:nvPicPr>
            <p:cNvPr id="9" name="object 9"/>
            <p:cNvPicPr/>
            <p:nvPr/>
          </p:nvPicPr>
          <p:blipFill>
            <a:blip r:embed="rId5" cstate="print"/>
            <a:stretch>
              <a:fillRect/>
            </a:stretch>
          </p:blipFill>
          <p:spPr>
            <a:xfrm>
              <a:off x="915924" y="330771"/>
              <a:ext cx="274319" cy="251460"/>
            </a:xfrm>
            <a:prstGeom prst="rect">
              <a:avLst/>
            </a:prstGeom>
          </p:spPr>
        </p:pic>
        <p:pic>
          <p:nvPicPr>
            <p:cNvPr id="10" name="object 10"/>
            <p:cNvPicPr/>
            <p:nvPr/>
          </p:nvPicPr>
          <p:blipFill>
            <a:blip r:embed="rId6" cstate="print"/>
            <a:stretch>
              <a:fillRect/>
            </a:stretch>
          </p:blipFill>
          <p:spPr>
            <a:xfrm>
              <a:off x="1053084" y="330771"/>
              <a:ext cx="656844" cy="251460"/>
            </a:xfrm>
            <a:prstGeom prst="rect">
              <a:avLst/>
            </a:prstGeom>
          </p:spPr>
        </p:pic>
        <p:pic>
          <p:nvPicPr>
            <p:cNvPr id="11" name="object 11"/>
            <p:cNvPicPr/>
            <p:nvPr/>
          </p:nvPicPr>
          <p:blipFill>
            <a:blip r:embed="rId7" cstate="print"/>
            <a:stretch>
              <a:fillRect/>
            </a:stretch>
          </p:blipFill>
          <p:spPr>
            <a:xfrm>
              <a:off x="1572768" y="330771"/>
              <a:ext cx="553212" cy="251460"/>
            </a:xfrm>
            <a:prstGeom prst="rect">
              <a:avLst/>
            </a:prstGeom>
          </p:spPr>
        </p:pic>
        <p:pic>
          <p:nvPicPr>
            <p:cNvPr id="12" name="object 12"/>
            <p:cNvPicPr/>
            <p:nvPr/>
          </p:nvPicPr>
          <p:blipFill>
            <a:blip r:embed="rId8" cstate="print"/>
            <a:stretch>
              <a:fillRect/>
            </a:stretch>
          </p:blipFill>
          <p:spPr>
            <a:xfrm>
              <a:off x="1988820" y="330771"/>
              <a:ext cx="394715" cy="251460"/>
            </a:xfrm>
            <a:prstGeom prst="rect">
              <a:avLst/>
            </a:prstGeom>
          </p:spPr>
        </p:pic>
        <p:pic>
          <p:nvPicPr>
            <p:cNvPr id="13" name="object 13"/>
            <p:cNvPicPr/>
            <p:nvPr/>
          </p:nvPicPr>
          <p:blipFill>
            <a:blip r:embed="rId9" cstate="print"/>
            <a:stretch>
              <a:fillRect/>
            </a:stretch>
          </p:blipFill>
          <p:spPr>
            <a:xfrm>
              <a:off x="2246376" y="330771"/>
              <a:ext cx="435863" cy="251460"/>
            </a:xfrm>
            <a:prstGeom prst="rect">
              <a:avLst/>
            </a:prstGeom>
          </p:spPr>
        </p:pic>
        <p:pic>
          <p:nvPicPr>
            <p:cNvPr id="14" name="object 14"/>
            <p:cNvPicPr/>
            <p:nvPr/>
          </p:nvPicPr>
          <p:blipFill>
            <a:blip r:embed="rId10" cstate="print"/>
            <a:stretch>
              <a:fillRect/>
            </a:stretch>
          </p:blipFill>
          <p:spPr>
            <a:xfrm>
              <a:off x="2545080" y="330771"/>
              <a:ext cx="537972" cy="251460"/>
            </a:xfrm>
            <a:prstGeom prst="rect">
              <a:avLst/>
            </a:prstGeom>
          </p:spPr>
        </p:pic>
        <p:pic>
          <p:nvPicPr>
            <p:cNvPr id="15" name="object 15"/>
            <p:cNvPicPr/>
            <p:nvPr/>
          </p:nvPicPr>
          <p:blipFill>
            <a:blip r:embed="rId11" cstate="print"/>
            <a:stretch>
              <a:fillRect/>
            </a:stretch>
          </p:blipFill>
          <p:spPr>
            <a:xfrm>
              <a:off x="2945892" y="330771"/>
              <a:ext cx="925068" cy="251460"/>
            </a:xfrm>
            <a:prstGeom prst="rect">
              <a:avLst/>
            </a:prstGeom>
          </p:spPr>
        </p:pic>
        <p:pic>
          <p:nvPicPr>
            <p:cNvPr id="16" name="object 16"/>
            <p:cNvPicPr/>
            <p:nvPr/>
          </p:nvPicPr>
          <p:blipFill>
            <a:blip r:embed="rId12" cstate="print"/>
            <a:stretch>
              <a:fillRect/>
            </a:stretch>
          </p:blipFill>
          <p:spPr>
            <a:xfrm>
              <a:off x="3733800" y="330771"/>
              <a:ext cx="545591" cy="251460"/>
            </a:xfrm>
            <a:prstGeom prst="rect">
              <a:avLst/>
            </a:prstGeom>
          </p:spPr>
        </p:pic>
        <p:pic>
          <p:nvPicPr>
            <p:cNvPr id="17" name="object 17"/>
            <p:cNvPicPr/>
            <p:nvPr/>
          </p:nvPicPr>
          <p:blipFill>
            <a:blip r:embed="rId13" cstate="print"/>
            <a:stretch>
              <a:fillRect/>
            </a:stretch>
          </p:blipFill>
          <p:spPr>
            <a:xfrm>
              <a:off x="4142232" y="330771"/>
              <a:ext cx="393191" cy="251460"/>
            </a:xfrm>
            <a:prstGeom prst="rect">
              <a:avLst/>
            </a:prstGeom>
          </p:spPr>
        </p:pic>
        <p:pic>
          <p:nvPicPr>
            <p:cNvPr id="18" name="object 18"/>
            <p:cNvPicPr/>
            <p:nvPr/>
          </p:nvPicPr>
          <p:blipFill>
            <a:blip r:embed="rId14" cstate="print"/>
            <a:stretch>
              <a:fillRect/>
            </a:stretch>
          </p:blipFill>
          <p:spPr>
            <a:xfrm>
              <a:off x="12192" y="513651"/>
              <a:ext cx="656843" cy="251460"/>
            </a:xfrm>
            <a:prstGeom prst="rect">
              <a:avLst/>
            </a:prstGeom>
          </p:spPr>
        </p:pic>
        <p:pic>
          <p:nvPicPr>
            <p:cNvPr id="19" name="object 19"/>
            <p:cNvPicPr/>
            <p:nvPr/>
          </p:nvPicPr>
          <p:blipFill>
            <a:blip r:embed="rId15" cstate="print"/>
            <a:stretch>
              <a:fillRect/>
            </a:stretch>
          </p:blipFill>
          <p:spPr>
            <a:xfrm>
              <a:off x="519684" y="513651"/>
              <a:ext cx="426719" cy="251460"/>
            </a:xfrm>
            <a:prstGeom prst="rect">
              <a:avLst/>
            </a:prstGeom>
          </p:spPr>
        </p:pic>
        <p:pic>
          <p:nvPicPr>
            <p:cNvPr id="20" name="object 20"/>
            <p:cNvPicPr/>
            <p:nvPr/>
          </p:nvPicPr>
          <p:blipFill>
            <a:blip r:embed="rId9" cstate="print"/>
            <a:stretch>
              <a:fillRect/>
            </a:stretch>
          </p:blipFill>
          <p:spPr>
            <a:xfrm>
              <a:off x="797052" y="513651"/>
              <a:ext cx="435863" cy="251460"/>
            </a:xfrm>
            <a:prstGeom prst="rect">
              <a:avLst/>
            </a:prstGeom>
          </p:spPr>
        </p:pic>
        <p:pic>
          <p:nvPicPr>
            <p:cNvPr id="21" name="object 21"/>
            <p:cNvPicPr/>
            <p:nvPr/>
          </p:nvPicPr>
          <p:blipFill>
            <a:blip r:embed="rId16" cstate="print"/>
            <a:stretch>
              <a:fillRect/>
            </a:stretch>
          </p:blipFill>
          <p:spPr>
            <a:xfrm>
              <a:off x="1083564" y="513651"/>
              <a:ext cx="484631" cy="251460"/>
            </a:xfrm>
            <a:prstGeom prst="rect">
              <a:avLst/>
            </a:prstGeom>
          </p:spPr>
        </p:pic>
        <p:pic>
          <p:nvPicPr>
            <p:cNvPr id="22" name="object 22"/>
            <p:cNvPicPr/>
            <p:nvPr/>
          </p:nvPicPr>
          <p:blipFill>
            <a:blip r:embed="rId17" cstate="print"/>
            <a:stretch>
              <a:fillRect/>
            </a:stretch>
          </p:blipFill>
          <p:spPr>
            <a:xfrm>
              <a:off x="1418844" y="513651"/>
              <a:ext cx="460248" cy="251460"/>
            </a:xfrm>
            <a:prstGeom prst="rect">
              <a:avLst/>
            </a:prstGeom>
          </p:spPr>
        </p:pic>
        <p:pic>
          <p:nvPicPr>
            <p:cNvPr id="23" name="object 23"/>
            <p:cNvPicPr/>
            <p:nvPr/>
          </p:nvPicPr>
          <p:blipFill>
            <a:blip r:embed="rId18" cstate="print"/>
            <a:stretch>
              <a:fillRect/>
            </a:stretch>
          </p:blipFill>
          <p:spPr>
            <a:xfrm>
              <a:off x="1729740" y="513651"/>
              <a:ext cx="688847" cy="251460"/>
            </a:xfrm>
            <a:prstGeom prst="rect">
              <a:avLst/>
            </a:prstGeom>
          </p:spPr>
        </p:pic>
        <p:pic>
          <p:nvPicPr>
            <p:cNvPr id="24" name="object 24"/>
            <p:cNvPicPr/>
            <p:nvPr/>
          </p:nvPicPr>
          <p:blipFill>
            <a:blip r:embed="rId19" cstate="print"/>
            <a:stretch>
              <a:fillRect/>
            </a:stretch>
          </p:blipFill>
          <p:spPr>
            <a:xfrm>
              <a:off x="2269236" y="513651"/>
              <a:ext cx="309372" cy="251460"/>
            </a:xfrm>
            <a:prstGeom prst="rect">
              <a:avLst/>
            </a:prstGeom>
          </p:spPr>
        </p:pic>
        <p:pic>
          <p:nvPicPr>
            <p:cNvPr id="25" name="object 25"/>
            <p:cNvPicPr/>
            <p:nvPr/>
          </p:nvPicPr>
          <p:blipFill>
            <a:blip r:embed="rId5" cstate="print"/>
            <a:stretch>
              <a:fillRect/>
            </a:stretch>
          </p:blipFill>
          <p:spPr>
            <a:xfrm>
              <a:off x="2429256" y="513651"/>
              <a:ext cx="274320" cy="251460"/>
            </a:xfrm>
            <a:prstGeom prst="rect">
              <a:avLst/>
            </a:prstGeom>
          </p:spPr>
        </p:pic>
        <p:pic>
          <p:nvPicPr>
            <p:cNvPr id="26" name="object 26"/>
            <p:cNvPicPr/>
            <p:nvPr/>
          </p:nvPicPr>
          <p:blipFill>
            <a:blip r:embed="rId20" cstate="print"/>
            <a:stretch>
              <a:fillRect/>
            </a:stretch>
          </p:blipFill>
          <p:spPr>
            <a:xfrm>
              <a:off x="2554224" y="513651"/>
              <a:ext cx="594360" cy="251460"/>
            </a:xfrm>
            <a:prstGeom prst="rect">
              <a:avLst/>
            </a:prstGeom>
          </p:spPr>
        </p:pic>
        <p:pic>
          <p:nvPicPr>
            <p:cNvPr id="27" name="object 27"/>
            <p:cNvPicPr/>
            <p:nvPr/>
          </p:nvPicPr>
          <p:blipFill>
            <a:blip r:embed="rId21" cstate="print"/>
            <a:stretch>
              <a:fillRect/>
            </a:stretch>
          </p:blipFill>
          <p:spPr>
            <a:xfrm>
              <a:off x="3000756" y="513651"/>
              <a:ext cx="478536" cy="251460"/>
            </a:xfrm>
            <a:prstGeom prst="rect">
              <a:avLst/>
            </a:prstGeom>
          </p:spPr>
        </p:pic>
        <p:pic>
          <p:nvPicPr>
            <p:cNvPr id="28" name="object 28"/>
            <p:cNvPicPr/>
            <p:nvPr/>
          </p:nvPicPr>
          <p:blipFill>
            <a:blip r:embed="rId22" cstate="print"/>
            <a:stretch>
              <a:fillRect/>
            </a:stretch>
          </p:blipFill>
          <p:spPr>
            <a:xfrm>
              <a:off x="3329939" y="513651"/>
              <a:ext cx="510539" cy="251460"/>
            </a:xfrm>
            <a:prstGeom prst="rect">
              <a:avLst/>
            </a:prstGeom>
          </p:spPr>
        </p:pic>
        <p:pic>
          <p:nvPicPr>
            <p:cNvPr id="29" name="object 29"/>
            <p:cNvPicPr/>
            <p:nvPr/>
          </p:nvPicPr>
          <p:blipFill>
            <a:blip r:embed="rId23" cstate="print"/>
            <a:stretch>
              <a:fillRect/>
            </a:stretch>
          </p:blipFill>
          <p:spPr>
            <a:xfrm>
              <a:off x="3691127" y="513651"/>
              <a:ext cx="545591" cy="251460"/>
            </a:xfrm>
            <a:prstGeom prst="rect">
              <a:avLst/>
            </a:prstGeom>
          </p:spPr>
        </p:pic>
        <p:pic>
          <p:nvPicPr>
            <p:cNvPr id="30" name="object 30"/>
            <p:cNvPicPr/>
            <p:nvPr/>
          </p:nvPicPr>
          <p:blipFill>
            <a:blip r:embed="rId24" cstate="print"/>
            <a:stretch>
              <a:fillRect/>
            </a:stretch>
          </p:blipFill>
          <p:spPr>
            <a:xfrm>
              <a:off x="4029456" y="513651"/>
              <a:ext cx="249936" cy="251460"/>
            </a:xfrm>
            <a:prstGeom prst="rect">
              <a:avLst/>
            </a:prstGeom>
          </p:spPr>
        </p:pic>
        <p:pic>
          <p:nvPicPr>
            <p:cNvPr id="31" name="object 31"/>
            <p:cNvPicPr/>
            <p:nvPr/>
          </p:nvPicPr>
          <p:blipFill>
            <a:blip r:embed="rId25" cstate="print"/>
            <a:stretch>
              <a:fillRect/>
            </a:stretch>
          </p:blipFill>
          <p:spPr>
            <a:xfrm>
              <a:off x="4131563" y="513651"/>
              <a:ext cx="403860" cy="251460"/>
            </a:xfrm>
            <a:prstGeom prst="rect">
              <a:avLst/>
            </a:prstGeom>
          </p:spPr>
        </p:pic>
        <p:pic>
          <p:nvPicPr>
            <p:cNvPr id="32" name="object 32"/>
            <p:cNvPicPr/>
            <p:nvPr/>
          </p:nvPicPr>
          <p:blipFill>
            <a:blip r:embed="rId26" cstate="print"/>
            <a:stretch>
              <a:fillRect/>
            </a:stretch>
          </p:blipFill>
          <p:spPr>
            <a:xfrm>
              <a:off x="12192" y="696531"/>
              <a:ext cx="519684" cy="251460"/>
            </a:xfrm>
            <a:prstGeom prst="rect">
              <a:avLst/>
            </a:prstGeom>
          </p:spPr>
        </p:pic>
        <p:pic>
          <p:nvPicPr>
            <p:cNvPr id="33" name="object 33"/>
            <p:cNvPicPr/>
            <p:nvPr/>
          </p:nvPicPr>
          <p:blipFill>
            <a:blip r:embed="rId27" cstate="print"/>
            <a:stretch>
              <a:fillRect/>
            </a:stretch>
          </p:blipFill>
          <p:spPr>
            <a:xfrm>
              <a:off x="379476" y="696531"/>
              <a:ext cx="428244" cy="251460"/>
            </a:xfrm>
            <a:prstGeom prst="rect">
              <a:avLst/>
            </a:prstGeom>
          </p:spPr>
        </p:pic>
        <p:pic>
          <p:nvPicPr>
            <p:cNvPr id="34" name="object 34"/>
            <p:cNvPicPr/>
            <p:nvPr/>
          </p:nvPicPr>
          <p:blipFill>
            <a:blip r:embed="rId28" cstate="print"/>
            <a:stretch>
              <a:fillRect/>
            </a:stretch>
          </p:blipFill>
          <p:spPr>
            <a:xfrm>
              <a:off x="655320" y="696531"/>
              <a:ext cx="579119" cy="251460"/>
            </a:xfrm>
            <a:prstGeom prst="rect">
              <a:avLst/>
            </a:prstGeom>
          </p:spPr>
        </p:pic>
        <p:pic>
          <p:nvPicPr>
            <p:cNvPr id="35" name="object 35"/>
            <p:cNvPicPr/>
            <p:nvPr/>
          </p:nvPicPr>
          <p:blipFill>
            <a:blip r:embed="rId29" cstate="print"/>
            <a:stretch>
              <a:fillRect/>
            </a:stretch>
          </p:blipFill>
          <p:spPr>
            <a:xfrm>
              <a:off x="1027176" y="696531"/>
              <a:ext cx="245363" cy="251460"/>
            </a:xfrm>
            <a:prstGeom prst="rect">
              <a:avLst/>
            </a:prstGeom>
          </p:spPr>
        </p:pic>
        <p:pic>
          <p:nvPicPr>
            <p:cNvPr id="36" name="object 36"/>
            <p:cNvPicPr/>
            <p:nvPr/>
          </p:nvPicPr>
          <p:blipFill>
            <a:blip r:embed="rId30" cstate="print"/>
            <a:stretch>
              <a:fillRect/>
            </a:stretch>
          </p:blipFill>
          <p:spPr>
            <a:xfrm>
              <a:off x="1121664" y="696531"/>
              <a:ext cx="883919" cy="251460"/>
            </a:xfrm>
            <a:prstGeom prst="rect">
              <a:avLst/>
            </a:prstGeom>
          </p:spPr>
        </p:pic>
        <p:pic>
          <p:nvPicPr>
            <p:cNvPr id="37" name="object 37"/>
            <p:cNvPicPr/>
            <p:nvPr/>
          </p:nvPicPr>
          <p:blipFill>
            <a:blip r:embed="rId31" cstate="print"/>
            <a:stretch>
              <a:fillRect/>
            </a:stretch>
          </p:blipFill>
          <p:spPr>
            <a:xfrm>
              <a:off x="1853184" y="696531"/>
              <a:ext cx="359663" cy="251460"/>
            </a:xfrm>
            <a:prstGeom prst="rect">
              <a:avLst/>
            </a:prstGeom>
          </p:spPr>
        </p:pic>
        <p:pic>
          <p:nvPicPr>
            <p:cNvPr id="38" name="object 38"/>
            <p:cNvPicPr/>
            <p:nvPr/>
          </p:nvPicPr>
          <p:blipFill>
            <a:blip r:embed="rId32" cstate="print"/>
            <a:stretch>
              <a:fillRect/>
            </a:stretch>
          </p:blipFill>
          <p:spPr>
            <a:xfrm>
              <a:off x="2005584" y="696531"/>
              <a:ext cx="245363" cy="251460"/>
            </a:xfrm>
            <a:prstGeom prst="rect">
              <a:avLst/>
            </a:prstGeom>
          </p:spPr>
        </p:pic>
        <p:pic>
          <p:nvPicPr>
            <p:cNvPr id="39" name="object 39"/>
            <p:cNvPicPr/>
            <p:nvPr/>
          </p:nvPicPr>
          <p:blipFill>
            <a:blip r:embed="rId33" cstate="print"/>
            <a:stretch>
              <a:fillRect/>
            </a:stretch>
          </p:blipFill>
          <p:spPr>
            <a:xfrm>
              <a:off x="2043684" y="696531"/>
              <a:ext cx="284988" cy="251460"/>
            </a:xfrm>
            <a:prstGeom prst="rect">
              <a:avLst/>
            </a:prstGeom>
          </p:spPr>
        </p:pic>
        <p:pic>
          <p:nvPicPr>
            <p:cNvPr id="40" name="object 40"/>
            <p:cNvPicPr/>
            <p:nvPr/>
          </p:nvPicPr>
          <p:blipFill>
            <a:blip r:embed="rId34" cstate="print"/>
            <a:stretch>
              <a:fillRect/>
            </a:stretch>
          </p:blipFill>
          <p:spPr>
            <a:xfrm>
              <a:off x="2176271" y="696531"/>
              <a:ext cx="598931" cy="251460"/>
            </a:xfrm>
            <a:prstGeom prst="rect">
              <a:avLst/>
            </a:prstGeom>
          </p:spPr>
        </p:pic>
        <p:pic>
          <p:nvPicPr>
            <p:cNvPr id="41" name="object 41"/>
            <p:cNvPicPr/>
            <p:nvPr/>
          </p:nvPicPr>
          <p:blipFill>
            <a:blip r:embed="rId35" cstate="print"/>
            <a:stretch>
              <a:fillRect/>
            </a:stretch>
          </p:blipFill>
          <p:spPr>
            <a:xfrm>
              <a:off x="2622804" y="696531"/>
              <a:ext cx="368808" cy="251460"/>
            </a:xfrm>
            <a:prstGeom prst="rect">
              <a:avLst/>
            </a:prstGeom>
          </p:spPr>
        </p:pic>
        <p:pic>
          <p:nvPicPr>
            <p:cNvPr id="42" name="object 42"/>
            <p:cNvPicPr/>
            <p:nvPr/>
          </p:nvPicPr>
          <p:blipFill>
            <a:blip r:embed="rId36" cstate="print"/>
            <a:stretch>
              <a:fillRect/>
            </a:stretch>
          </p:blipFill>
          <p:spPr>
            <a:xfrm>
              <a:off x="2839212" y="696531"/>
              <a:ext cx="850391" cy="251460"/>
            </a:xfrm>
            <a:prstGeom prst="rect">
              <a:avLst/>
            </a:prstGeom>
          </p:spPr>
        </p:pic>
        <p:pic>
          <p:nvPicPr>
            <p:cNvPr id="43" name="object 43"/>
            <p:cNvPicPr/>
            <p:nvPr/>
          </p:nvPicPr>
          <p:blipFill>
            <a:blip r:embed="rId37" cstate="print"/>
            <a:stretch>
              <a:fillRect/>
            </a:stretch>
          </p:blipFill>
          <p:spPr>
            <a:xfrm>
              <a:off x="3537204" y="696531"/>
              <a:ext cx="470915" cy="251460"/>
            </a:xfrm>
            <a:prstGeom prst="rect">
              <a:avLst/>
            </a:prstGeom>
          </p:spPr>
        </p:pic>
        <p:pic>
          <p:nvPicPr>
            <p:cNvPr id="44" name="object 44"/>
            <p:cNvPicPr/>
            <p:nvPr/>
          </p:nvPicPr>
          <p:blipFill>
            <a:blip r:embed="rId38" cstate="print"/>
            <a:stretch>
              <a:fillRect/>
            </a:stretch>
          </p:blipFill>
          <p:spPr>
            <a:xfrm>
              <a:off x="3855720" y="696531"/>
              <a:ext cx="547115" cy="251460"/>
            </a:xfrm>
            <a:prstGeom prst="rect">
              <a:avLst/>
            </a:prstGeom>
          </p:spPr>
        </p:pic>
        <p:pic>
          <p:nvPicPr>
            <p:cNvPr id="45" name="object 45"/>
            <p:cNvPicPr/>
            <p:nvPr/>
          </p:nvPicPr>
          <p:blipFill>
            <a:blip r:embed="rId39" cstate="print"/>
            <a:stretch>
              <a:fillRect/>
            </a:stretch>
          </p:blipFill>
          <p:spPr>
            <a:xfrm>
              <a:off x="1210056" y="696531"/>
              <a:ext cx="3325367" cy="268224"/>
            </a:xfrm>
            <a:prstGeom prst="rect">
              <a:avLst/>
            </a:prstGeom>
          </p:spPr>
        </p:pic>
        <p:pic>
          <p:nvPicPr>
            <p:cNvPr id="46" name="object 46"/>
            <p:cNvPicPr/>
            <p:nvPr/>
          </p:nvPicPr>
          <p:blipFill>
            <a:blip r:embed="rId40" cstate="print"/>
            <a:stretch>
              <a:fillRect/>
            </a:stretch>
          </p:blipFill>
          <p:spPr>
            <a:xfrm>
              <a:off x="12192" y="879411"/>
              <a:ext cx="760476" cy="251460"/>
            </a:xfrm>
            <a:prstGeom prst="rect">
              <a:avLst/>
            </a:prstGeom>
          </p:spPr>
        </p:pic>
        <p:pic>
          <p:nvPicPr>
            <p:cNvPr id="47" name="object 47"/>
            <p:cNvPicPr/>
            <p:nvPr/>
          </p:nvPicPr>
          <p:blipFill>
            <a:blip r:embed="rId41" cstate="print"/>
            <a:stretch>
              <a:fillRect/>
            </a:stretch>
          </p:blipFill>
          <p:spPr>
            <a:xfrm>
              <a:off x="629412" y="879411"/>
              <a:ext cx="333756" cy="251460"/>
            </a:xfrm>
            <a:prstGeom prst="rect">
              <a:avLst/>
            </a:prstGeom>
          </p:spPr>
        </p:pic>
        <p:pic>
          <p:nvPicPr>
            <p:cNvPr id="48" name="object 48"/>
            <p:cNvPicPr/>
            <p:nvPr/>
          </p:nvPicPr>
          <p:blipFill>
            <a:blip r:embed="rId42" cstate="print"/>
            <a:stretch>
              <a:fillRect/>
            </a:stretch>
          </p:blipFill>
          <p:spPr>
            <a:xfrm>
              <a:off x="819912" y="879411"/>
              <a:ext cx="664463" cy="251460"/>
            </a:xfrm>
            <a:prstGeom prst="rect">
              <a:avLst/>
            </a:prstGeom>
          </p:spPr>
        </p:pic>
        <p:pic>
          <p:nvPicPr>
            <p:cNvPr id="49" name="object 49"/>
            <p:cNvPicPr/>
            <p:nvPr/>
          </p:nvPicPr>
          <p:blipFill>
            <a:blip r:embed="rId43" cstate="print"/>
            <a:stretch>
              <a:fillRect/>
            </a:stretch>
          </p:blipFill>
          <p:spPr>
            <a:xfrm>
              <a:off x="1341120" y="879411"/>
              <a:ext cx="409956" cy="251460"/>
            </a:xfrm>
            <a:prstGeom prst="rect">
              <a:avLst/>
            </a:prstGeom>
          </p:spPr>
        </p:pic>
        <p:pic>
          <p:nvPicPr>
            <p:cNvPr id="50" name="object 50"/>
            <p:cNvPicPr/>
            <p:nvPr/>
          </p:nvPicPr>
          <p:blipFill>
            <a:blip r:embed="rId44" cstate="print"/>
            <a:stretch>
              <a:fillRect/>
            </a:stretch>
          </p:blipFill>
          <p:spPr>
            <a:xfrm>
              <a:off x="1607820" y="879411"/>
              <a:ext cx="579120" cy="251460"/>
            </a:xfrm>
            <a:prstGeom prst="rect">
              <a:avLst/>
            </a:prstGeom>
          </p:spPr>
        </p:pic>
        <p:pic>
          <p:nvPicPr>
            <p:cNvPr id="51" name="object 51"/>
            <p:cNvPicPr/>
            <p:nvPr/>
          </p:nvPicPr>
          <p:blipFill>
            <a:blip r:embed="rId45" cstate="print"/>
            <a:stretch>
              <a:fillRect/>
            </a:stretch>
          </p:blipFill>
          <p:spPr>
            <a:xfrm>
              <a:off x="2043684" y="879411"/>
              <a:ext cx="399288" cy="251460"/>
            </a:xfrm>
            <a:prstGeom prst="rect">
              <a:avLst/>
            </a:prstGeom>
          </p:spPr>
        </p:pic>
        <p:pic>
          <p:nvPicPr>
            <p:cNvPr id="52" name="object 52"/>
            <p:cNvPicPr/>
            <p:nvPr/>
          </p:nvPicPr>
          <p:blipFill>
            <a:blip r:embed="rId46" cstate="print"/>
            <a:stretch>
              <a:fillRect/>
            </a:stretch>
          </p:blipFill>
          <p:spPr>
            <a:xfrm>
              <a:off x="2299715" y="879411"/>
              <a:ext cx="283463" cy="251460"/>
            </a:xfrm>
            <a:prstGeom prst="rect">
              <a:avLst/>
            </a:prstGeom>
          </p:spPr>
        </p:pic>
        <p:pic>
          <p:nvPicPr>
            <p:cNvPr id="53" name="object 53"/>
            <p:cNvPicPr/>
            <p:nvPr/>
          </p:nvPicPr>
          <p:blipFill>
            <a:blip r:embed="rId47" cstate="print"/>
            <a:stretch>
              <a:fillRect/>
            </a:stretch>
          </p:blipFill>
          <p:spPr>
            <a:xfrm>
              <a:off x="50292" y="879411"/>
              <a:ext cx="3080004" cy="268224"/>
            </a:xfrm>
            <a:prstGeom prst="rect">
              <a:avLst/>
            </a:prstGeom>
          </p:spPr>
        </p:pic>
        <p:pic>
          <p:nvPicPr>
            <p:cNvPr id="54" name="object 54"/>
            <p:cNvPicPr/>
            <p:nvPr/>
          </p:nvPicPr>
          <p:blipFill>
            <a:blip r:embed="rId29" cstate="print"/>
            <a:stretch>
              <a:fillRect/>
            </a:stretch>
          </p:blipFill>
          <p:spPr>
            <a:xfrm>
              <a:off x="2923032" y="879411"/>
              <a:ext cx="245363" cy="251460"/>
            </a:xfrm>
            <a:prstGeom prst="rect">
              <a:avLst/>
            </a:prstGeom>
          </p:spPr>
        </p:pic>
        <p:pic>
          <p:nvPicPr>
            <p:cNvPr id="55" name="object 55"/>
            <p:cNvPicPr/>
            <p:nvPr/>
          </p:nvPicPr>
          <p:blipFill>
            <a:blip r:embed="rId48" cstate="print"/>
            <a:stretch>
              <a:fillRect/>
            </a:stretch>
          </p:blipFill>
          <p:spPr>
            <a:xfrm>
              <a:off x="3025140" y="879411"/>
              <a:ext cx="443484" cy="251460"/>
            </a:xfrm>
            <a:prstGeom prst="rect">
              <a:avLst/>
            </a:prstGeom>
          </p:spPr>
        </p:pic>
        <p:pic>
          <p:nvPicPr>
            <p:cNvPr id="56" name="object 56"/>
            <p:cNvPicPr/>
            <p:nvPr/>
          </p:nvPicPr>
          <p:blipFill>
            <a:blip r:embed="rId49" cstate="print"/>
            <a:stretch>
              <a:fillRect/>
            </a:stretch>
          </p:blipFill>
          <p:spPr>
            <a:xfrm>
              <a:off x="3325368" y="879411"/>
              <a:ext cx="569976" cy="251460"/>
            </a:xfrm>
            <a:prstGeom prst="rect">
              <a:avLst/>
            </a:prstGeom>
          </p:spPr>
        </p:pic>
        <p:pic>
          <p:nvPicPr>
            <p:cNvPr id="57" name="object 57"/>
            <p:cNvPicPr/>
            <p:nvPr/>
          </p:nvPicPr>
          <p:blipFill>
            <a:blip r:embed="rId50" cstate="print"/>
            <a:stretch>
              <a:fillRect/>
            </a:stretch>
          </p:blipFill>
          <p:spPr>
            <a:xfrm>
              <a:off x="3752088" y="879411"/>
              <a:ext cx="783336" cy="251460"/>
            </a:xfrm>
            <a:prstGeom prst="rect">
              <a:avLst/>
            </a:prstGeom>
          </p:spPr>
        </p:pic>
        <p:pic>
          <p:nvPicPr>
            <p:cNvPr id="58" name="object 58"/>
            <p:cNvPicPr/>
            <p:nvPr/>
          </p:nvPicPr>
          <p:blipFill>
            <a:blip r:embed="rId51" cstate="print"/>
            <a:stretch>
              <a:fillRect/>
            </a:stretch>
          </p:blipFill>
          <p:spPr>
            <a:xfrm>
              <a:off x="12192" y="1062291"/>
              <a:ext cx="672084" cy="251460"/>
            </a:xfrm>
            <a:prstGeom prst="rect">
              <a:avLst/>
            </a:prstGeom>
          </p:spPr>
        </p:pic>
        <p:pic>
          <p:nvPicPr>
            <p:cNvPr id="59" name="object 59"/>
            <p:cNvPicPr/>
            <p:nvPr/>
          </p:nvPicPr>
          <p:blipFill>
            <a:blip r:embed="rId52" cstate="print"/>
            <a:stretch>
              <a:fillRect/>
            </a:stretch>
          </p:blipFill>
          <p:spPr>
            <a:xfrm>
              <a:off x="516636" y="1062291"/>
              <a:ext cx="352044" cy="251460"/>
            </a:xfrm>
            <a:prstGeom prst="rect">
              <a:avLst/>
            </a:prstGeom>
          </p:spPr>
        </p:pic>
        <p:pic>
          <p:nvPicPr>
            <p:cNvPr id="60" name="object 60"/>
            <p:cNvPicPr/>
            <p:nvPr/>
          </p:nvPicPr>
          <p:blipFill>
            <a:blip r:embed="rId18" cstate="print"/>
            <a:stretch>
              <a:fillRect/>
            </a:stretch>
          </p:blipFill>
          <p:spPr>
            <a:xfrm>
              <a:off x="701040" y="1062291"/>
              <a:ext cx="688848" cy="251460"/>
            </a:xfrm>
            <a:prstGeom prst="rect">
              <a:avLst/>
            </a:prstGeom>
          </p:spPr>
        </p:pic>
        <p:pic>
          <p:nvPicPr>
            <p:cNvPr id="61" name="object 61"/>
            <p:cNvPicPr/>
            <p:nvPr/>
          </p:nvPicPr>
          <p:blipFill>
            <a:blip r:embed="rId53" cstate="print"/>
            <a:stretch>
              <a:fillRect/>
            </a:stretch>
          </p:blipFill>
          <p:spPr>
            <a:xfrm>
              <a:off x="1222248" y="1062291"/>
              <a:ext cx="504444" cy="251460"/>
            </a:xfrm>
            <a:prstGeom prst="rect">
              <a:avLst/>
            </a:prstGeom>
          </p:spPr>
        </p:pic>
        <p:pic>
          <p:nvPicPr>
            <p:cNvPr id="62" name="object 62"/>
            <p:cNvPicPr/>
            <p:nvPr/>
          </p:nvPicPr>
          <p:blipFill>
            <a:blip r:embed="rId13" cstate="print"/>
            <a:stretch>
              <a:fillRect/>
            </a:stretch>
          </p:blipFill>
          <p:spPr>
            <a:xfrm>
              <a:off x="1559052" y="1062291"/>
              <a:ext cx="393192" cy="251460"/>
            </a:xfrm>
            <a:prstGeom prst="rect">
              <a:avLst/>
            </a:prstGeom>
          </p:spPr>
        </p:pic>
        <p:pic>
          <p:nvPicPr>
            <p:cNvPr id="63" name="object 63"/>
            <p:cNvPicPr/>
            <p:nvPr/>
          </p:nvPicPr>
          <p:blipFill>
            <a:blip r:embed="rId54" cstate="print"/>
            <a:stretch>
              <a:fillRect/>
            </a:stretch>
          </p:blipFill>
          <p:spPr>
            <a:xfrm>
              <a:off x="1784604" y="1062291"/>
              <a:ext cx="432816" cy="251460"/>
            </a:xfrm>
            <a:prstGeom prst="rect">
              <a:avLst/>
            </a:prstGeom>
          </p:spPr>
        </p:pic>
        <p:pic>
          <p:nvPicPr>
            <p:cNvPr id="64" name="object 64"/>
            <p:cNvPicPr/>
            <p:nvPr/>
          </p:nvPicPr>
          <p:blipFill>
            <a:blip r:embed="rId55" cstate="print"/>
            <a:stretch>
              <a:fillRect/>
            </a:stretch>
          </p:blipFill>
          <p:spPr>
            <a:xfrm>
              <a:off x="2049780" y="1062291"/>
              <a:ext cx="402336" cy="251460"/>
            </a:xfrm>
            <a:prstGeom prst="rect">
              <a:avLst/>
            </a:prstGeom>
          </p:spPr>
        </p:pic>
        <p:pic>
          <p:nvPicPr>
            <p:cNvPr id="65" name="object 65"/>
            <p:cNvPicPr/>
            <p:nvPr/>
          </p:nvPicPr>
          <p:blipFill>
            <a:blip r:embed="rId56" cstate="print"/>
            <a:stretch>
              <a:fillRect/>
            </a:stretch>
          </p:blipFill>
          <p:spPr>
            <a:xfrm>
              <a:off x="2284476" y="1062291"/>
              <a:ext cx="595884" cy="251460"/>
            </a:xfrm>
            <a:prstGeom prst="rect">
              <a:avLst/>
            </a:prstGeom>
          </p:spPr>
        </p:pic>
        <p:pic>
          <p:nvPicPr>
            <p:cNvPr id="66" name="object 66"/>
            <p:cNvPicPr/>
            <p:nvPr/>
          </p:nvPicPr>
          <p:blipFill>
            <a:blip r:embed="rId57" cstate="print"/>
            <a:stretch>
              <a:fillRect/>
            </a:stretch>
          </p:blipFill>
          <p:spPr>
            <a:xfrm>
              <a:off x="2712720" y="1062291"/>
              <a:ext cx="292608" cy="251460"/>
            </a:xfrm>
            <a:prstGeom prst="rect">
              <a:avLst/>
            </a:prstGeom>
          </p:spPr>
        </p:pic>
        <p:pic>
          <p:nvPicPr>
            <p:cNvPr id="67" name="object 67"/>
            <p:cNvPicPr/>
            <p:nvPr/>
          </p:nvPicPr>
          <p:blipFill>
            <a:blip r:embed="rId58" cstate="print"/>
            <a:stretch>
              <a:fillRect/>
            </a:stretch>
          </p:blipFill>
          <p:spPr>
            <a:xfrm>
              <a:off x="2837687" y="1062291"/>
              <a:ext cx="757427" cy="251460"/>
            </a:xfrm>
            <a:prstGeom prst="rect">
              <a:avLst/>
            </a:prstGeom>
          </p:spPr>
        </p:pic>
        <p:pic>
          <p:nvPicPr>
            <p:cNvPr id="68" name="object 68"/>
            <p:cNvPicPr/>
            <p:nvPr/>
          </p:nvPicPr>
          <p:blipFill>
            <a:blip r:embed="rId59" cstate="print"/>
            <a:stretch>
              <a:fillRect/>
            </a:stretch>
          </p:blipFill>
          <p:spPr>
            <a:xfrm>
              <a:off x="3427476" y="1062291"/>
              <a:ext cx="326136" cy="251460"/>
            </a:xfrm>
            <a:prstGeom prst="rect">
              <a:avLst/>
            </a:prstGeom>
          </p:spPr>
        </p:pic>
        <p:pic>
          <p:nvPicPr>
            <p:cNvPr id="69" name="object 69"/>
            <p:cNvPicPr/>
            <p:nvPr/>
          </p:nvPicPr>
          <p:blipFill>
            <a:blip r:embed="rId13" cstate="print"/>
            <a:stretch>
              <a:fillRect/>
            </a:stretch>
          </p:blipFill>
          <p:spPr>
            <a:xfrm>
              <a:off x="3585971" y="1062291"/>
              <a:ext cx="393191" cy="251460"/>
            </a:xfrm>
            <a:prstGeom prst="rect">
              <a:avLst/>
            </a:prstGeom>
          </p:spPr>
        </p:pic>
        <p:pic>
          <p:nvPicPr>
            <p:cNvPr id="70" name="object 70"/>
            <p:cNvPicPr/>
            <p:nvPr/>
          </p:nvPicPr>
          <p:blipFill>
            <a:blip r:embed="rId60" cstate="print"/>
            <a:stretch>
              <a:fillRect/>
            </a:stretch>
          </p:blipFill>
          <p:spPr>
            <a:xfrm>
              <a:off x="3811524" y="1062291"/>
              <a:ext cx="723900" cy="251460"/>
            </a:xfrm>
            <a:prstGeom prst="rect">
              <a:avLst/>
            </a:prstGeom>
          </p:spPr>
        </p:pic>
        <p:pic>
          <p:nvPicPr>
            <p:cNvPr id="71" name="object 71"/>
            <p:cNvPicPr/>
            <p:nvPr/>
          </p:nvPicPr>
          <p:blipFill>
            <a:blip r:embed="rId61" cstate="print"/>
            <a:stretch>
              <a:fillRect/>
            </a:stretch>
          </p:blipFill>
          <p:spPr>
            <a:xfrm>
              <a:off x="12192" y="1245171"/>
              <a:ext cx="275843" cy="251460"/>
            </a:xfrm>
            <a:prstGeom prst="rect">
              <a:avLst/>
            </a:prstGeom>
          </p:spPr>
        </p:pic>
        <p:pic>
          <p:nvPicPr>
            <p:cNvPr id="72" name="object 72"/>
            <p:cNvPicPr/>
            <p:nvPr/>
          </p:nvPicPr>
          <p:blipFill>
            <a:blip r:embed="rId62" cstate="print"/>
            <a:stretch>
              <a:fillRect/>
            </a:stretch>
          </p:blipFill>
          <p:spPr>
            <a:xfrm>
              <a:off x="156972" y="1245171"/>
              <a:ext cx="545592" cy="251460"/>
            </a:xfrm>
            <a:prstGeom prst="rect">
              <a:avLst/>
            </a:prstGeom>
          </p:spPr>
        </p:pic>
        <p:pic>
          <p:nvPicPr>
            <p:cNvPr id="73" name="object 73"/>
            <p:cNvPicPr/>
            <p:nvPr/>
          </p:nvPicPr>
          <p:blipFill>
            <a:blip r:embed="rId13" cstate="print"/>
            <a:stretch>
              <a:fillRect/>
            </a:stretch>
          </p:blipFill>
          <p:spPr>
            <a:xfrm>
              <a:off x="571500" y="1245171"/>
              <a:ext cx="393192" cy="251460"/>
            </a:xfrm>
            <a:prstGeom prst="rect">
              <a:avLst/>
            </a:prstGeom>
          </p:spPr>
        </p:pic>
        <p:pic>
          <p:nvPicPr>
            <p:cNvPr id="74" name="object 74"/>
            <p:cNvPicPr/>
            <p:nvPr/>
          </p:nvPicPr>
          <p:blipFill>
            <a:blip r:embed="rId63" cstate="print"/>
            <a:stretch>
              <a:fillRect/>
            </a:stretch>
          </p:blipFill>
          <p:spPr>
            <a:xfrm>
              <a:off x="833628" y="1245171"/>
              <a:ext cx="545592" cy="251460"/>
            </a:xfrm>
            <a:prstGeom prst="rect">
              <a:avLst/>
            </a:prstGeom>
          </p:spPr>
        </p:pic>
        <p:pic>
          <p:nvPicPr>
            <p:cNvPr id="75" name="object 75"/>
            <p:cNvPicPr/>
            <p:nvPr/>
          </p:nvPicPr>
          <p:blipFill>
            <a:blip r:embed="rId59" cstate="print"/>
            <a:stretch>
              <a:fillRect/>
            </a:stretch>
          </p:blipFill>
          <p:spPr>
            <a:xfrm>
              <a:off x="1248156" y="1245171"/>
              <a:ext cx="326136" cy="251460"/>
            </a:xfrm>
            <a:prstGeom prst="rect">
              <a:avLst/>
            </a:prstGeom>
          </p:spPr>
        </p:pic>
        <p:pic>
          <p:nvPicPr>
            <p:cNvPr id="76" name="object 76"/>
            <p:cNvPicPr/>
            <p:nvPr/>
          </p:nvPicPr>
          <p:blipFill>
            <a:blip r:embed="rId64" cstate="print"/>
            <a:stretch>
              <a:fillRect/>
            </a:stretch>
          </p:blipFill>
          <p:spPr>
            <a:xfrm>
              <a:off x="1443228" y="1245171"/>
              <a:ext cx="352044" cy="251460"/>
            </a:xfrm>
            <a:prstGeom prst="rect">
              <a:avLst/>
            </a:prstGeom>
          </p:spPr>
        </p:pic>
        <p:pic>
          <p:nvPicPr>
            <p:cNvPr id="77" name="object 77"/>
            <p:cNvPicPr/>
            <p:nvPr/>
          </p:nvPicPr>
          <p:blipFill>
            <a:blip r:embed="rId65" cstate="print"/>
            <a:stretch>
              <a:fillRect/>
            </a:stretch>
          </p:blipFill>
          <p:spPr>
            <a:xfrm>
              <a:off x="1664208" y="1245171"/>
              <a:ext cx="714756" cy="251460"/>
            </a:xfrm>
            <a:prstGeom prst="rect">
              <a:avLst/>
            </a:prstGeom>
          </p:spPr>
        </p:pic>
        <p:pic>
          <p:nvPicPr>
            <p:cNvPr id="78" name="object 78"/>
            <p:cNvPicPr/>
            <p:nvPr/>
          </p:nvPicPr>
          <p:blipFill>
            <a:blip r:embed="rId29" cstate="print"/>
            <a:stretch>
              <a:fillRect/>
            </a:stretch>
          </p:blipFill>
          <p:spPr>
            <a:xfrm>
              <a:off x="2171699" y="1245171"/>
              <a:ext cx="245363" cy="251460"/>
            </a:xfrm>
            <a:prstGeom prst="rect">
              <a:avLst/>
            </a:prstGeom>
          </p:spPr>
        </p:pic>
        <p:pic>
          <p:nvPicPr>
            <p:cNvPr id="79" name="object 79"/>
            <p:cNvPicPr/>
            <p:nvPr/>
          </p:nvPicPr>
          <p:blipFill>
            <a:blip r:embed="rId66" cstate="print"/>
            <a:stretch>
              <a:fillRect/>
            </a:stretch>
          </p:blipFill>
          <p:spPr>
            <a:xfrm>
              <a:off x="2285999" y="1245171"/>
              <a:ext cx="445008" cy="251460"/>
            </a:xfrm>
            <a:prstGeom prst="rect">
              <a:avLst/>
            </a:prstGeom>
          </p:spPr>
        </p:pic>
        <p:pic>
          <p:nvPicPr>
            <p:cNvPr id="80" name="object 80"/>
            <p:cNvPicPr/>
            <p:nvPr/>
          </p:nvPicPr>
          <p:blipFill>
            <a:blip r:embed="rId67" cstate="print"/>
            <a:stretch>
              <a:fillRect/>
            </a:stretch>
          </p:blipFill>
          <p:spPr>
            <a:xfrm>
              <a:off x="2599943" y="1245171"/>
              <a:ext cx="545591" cy="251460"/>
            </a:xfrm>
            <a:prstGeom prst="rect">
              <a:avLst/>
            </a:prstGeom>
          </p:spPr>
        </p:pic>
        <p:pic>
          <p:nvPicPr>
            <p:cNvPr id="81" name="object 81"/>
            <p:cNvPicPr/>
            <p:nvPr/>
          </p:nvPicPr>
          <p:blipFill>
            <a:blip r:embed="rId68" cstate="print"/>
            <a:stretch>
              <a:fillRect/>
            </a:stretch>
          </p:blipFill>
          <p:spPr>
            <a:xfrm>
              <a:off x="3015996" y="1245171"/>
              <a:ext cx="781812" cy="251460"/>
            </a:xfrm>
            <a:prstGeom prst="rect">
              <a:avLst/>
            </a:prstGeom>
          </p:spPr>
        </p:pic>
        <p:pic>
          <p:nvPicPr>
            <p:cNvPr id="82" name="object 82"/>
            <p:cNvPicPr/>
            <p:nvPr/>
          </p:nvPicPr>
          <p:blipFill>
            <a:blip r:embed="rId69" cstate="print"/>
            <a:stretch>
              <a:fillRect/>
            </a:stretch>
          </p:blipFill>
          <p:spPr>
            <a:xfrm>
              <a:off x="3666744" y="1245171"/>
              <a:ext cx="605027" cy="251460"/>
            </a:xfrm>
            <a:prstGeom prst="rect">
              <a:avLst/>
            </a:prstGeom>
          </p:spPr>
        </p:pic>
        <p:pic>
          <p:nvPicPr>
            <p:cNvPr id="83" name="object 83"/>
            <p:cNvPicPr/>
            <p:nvPr/>
          </p:nvPicPr>
          <p:blipFill>
            <a:blip r:embed="rId70" cstate="print"/>
            <a:stretch>
              <a:fillRect/>
            </a:stretch>
          </p:blipFill>
          <p:spPr>
            <a:xfrm>
              <a:off x="4140707" y="1245171"/>
              <a:ext cx="394715" cy="251460"/>
            </a:xfrm>
            <a:prstGeom prst="rect">
              <a:avLst/>
            </a:prstGeom>
          </p:spPr>
        </p:pic>
        <p:pic>
          <p:nvPicPr>
            <p:cNvPr id="84" name="object 84"/>
            <p:cNvPicPr/>
            <p:nvPr/>
          </p:nvPicPr>
          <p:blipFill>
            <a:blip r:embed="rId71" cstate="print"/>
            <a:stretch>
              <a:fillRect/>
            </a:stretch>
          </p:blipFill>
          <p:spPr>
            <a:xfrm>
              <a:off x="12192" y="1428051"/>
              <a:ext cx="662940" cy="251460"/>
            </a:xfrm>
            <a:prstGeom prst="rect">
              <a:avLst/>
            </a:prstGeom>
          </p:spPr>
        </p:pic>
        <p:pic>
          <p:nvPicPr>
            <p:cNvPr id="85" name="object 85"/>
            <p:cNvPicPr/>
            <p:nvPr/>
          </p:nvPicPr>
          <p:blipFill>
            <a:blip r:embed="rId18" cstate="print"/>
            <a:stretch>
              <a:fillRect/>
            </a:stretch>
          </p:blipFill>
          <p:spPr>
            <a:xfrm>
              <a:off x="509016" y="1428051"/>
              <a:ext cx="688848" cy="251460"/>
            </a:xfrm>
            <a:prstGeom prst="rect">
              <a:avLst/>
            </a:prstGeom>
          </p:spPr>
        </p:pic>
        <p:pic>
          <p:nvPicPr>
            <p:cNvPr id="86" name="object 86"/>
            <p:cNvPicPr/>
            <p:nvPr/>
          </p:nvPicPr>
          <p:blipFill>
            <a:blip r:embed="rId72" cstate="print"/>
            <a:stretch>
              <a:fillRect/>
            </a:stretch>
          </p:blipFill>
          <p:spPr>
            <a:xfrm>
              <a:off x="1031748" y="1428051"/>
              <a:ext cx="493775" cy="251460"/>
            </a:xfrm>
            <a:prstGeom prst="rect">
              <a:avLst/>
            </a:prstGeom>
          </p:spPr>
        </p:pic>
        <p:pic>
          <p:nvPicPr>
            <p:cNvPr id="87" name="object 87"/>
            <p:cNvPicPr/>
            <p:nvPr/>
          </p:nvPicPr>
          <p:blipFill>
            <a:blip r:embed="rId73" cstate="print"/>
            <a:stretch>
              <a:fillRect/>
            </a:stretch>
          </p:blipFill>
          <p:spPr>
            <a:xfrm>
              <a:off x="1359408" y="1428051"/>
              <a:ext cx="445007" cy="251460"/>
            </a:xfrm>
            <a:prstGeom prst="rect">
              <a:avLst/>
            </a:prstGeom>
          </p:spPr>
        </p:pic>
        <p:pic>
          <p:nvPicPr>
            <p:cNvPr id="88" name="object 88"/>
            <p:cNvPicPr/>
            <p:nvPr/>
          </p:nvPicPr>
          <p:blipFill>
            <a:blip r:embed="rId13" cstate="print"/>
            <a:stretch>
              <a:fillRect/>
            </a:stretch>
          </p:blipFill>
          <p:spPr>
            <a:xfrm>
              <a:off x="1638299" y="1428051"/>
              <a:ext cx="393192" cy="251460"/>
            </a:xfrm>
            <a:prstGeom prst="rect">
              <a:avLst/>
            </a:prstGeom>
          </p:spPr>
        </p:pic>
        <p:pic>
          <p:nvPicPr>
            <p:cNvPr id="89" name="object 89"/>
            <p:cNvPicPr/>
            <p:nvPr/>
          </p:nvPicPr>
          <p:blipFill>
            <a:blip r:embed="rId74" cstate="print"/>
            <a:stretch>
              <a:fillRect/>
            </a:stretch>
          </p:blipFill>
          <p:spPr>
            <a:xfrm>
              <a:off x="1865376" y="1428051"/>
              <a:ext cx="393192" cy="251460"/>
            </a:xfrm>
            <a:prstGeom prst="rect">
              <a:avLst/>
            </a:prstGeom>
          </p:spPr>
        </p:pic>
        <p:pic>
          <p:nvPicPr>
            <p:cNvPr id="90" name="object 90"/>
            <p:cNvPicPr/>
            <p:nvPr/>
          </p:nvPicPr>
          <p:blipFill>
            <a:blip r:embed="rId29" cstate="print"/>
            <a:stretch>
              <a:fillRect/>
            </a:stretch>
          </p:blipFill>
          <p:spPr>
            <a:xfrm>
              <a:off x="2051304" y="1428051"/>
              <a:ext cx="245363" cy="251460"/>
            </a:xfrm>
            <a:prstGeom prst="rect">
              <a:avLst/>
            </a:prstGeom>
          </p:spPr>
        </p:pic>
        <p:pic>
          <p:nvPicPr>
            <p:cNvPr id="91" name="object 91"/>
            <p:cNvPicPr/>
            <p:nvPr/>
          </p:nvPicPr>
          <p:blipFill>
            <a:blip r:embed="rId48" cstate="print"/>
            <a:stretch>
              <a:fillRect/>
            </a:stretch>
          </p:blipFill>
          <p:spPr>
            <a:xfrm>
              <a:off x="2130552" y="1428051"/>
              <a:ext cx="443484" cy="251460"/>
            </a:xfrm>
            <a:prstGeom prst="rect">
              <a:avLst/>
            </a:prstGeom>
          </p:spPr>
        </p:pic>
        <p:pic>
          <p:nvPicPr>
            <p:cNvPr id="92" name="object 92"/>
            <p:cNvPicPr/>
            <p:nvPr/>
          </p:nvPicPr>
          <p:blipFill>
            <a:blip r:embed="rId18" cstate="print"/>
            <a:stretch>
              <a:fillRect/>
            </a:stretch>
          </p:blipFill>
          <p:spPr>
            <a:xfrm>
              <a:off x="2407920" y="1428051"/>
              <a:ext cx="688848" cy="251460"/>
            </a:xfrm>
            <a:prstGeom prst="rect">
              <a:avLst/>
            </a:prstGeom>
          </p:spPr>
        </p:pic>
        <p:pic>
          <p:nvPicPr>
            <p:cNvPr id="93" name="object 93"/>
            <p:cNvPicPr/>
            <p:nvPr/>
          </p:nvPicPr>
          <p:blipFill>
            <a:blip r:embed="rId75" cstate="print"/>
            <a:stretch>
              <a:fillRect/>
            </a:stretch>
          </p:blipFill>
          <p:spPr>
            <a:xfrm>
              <a:off x="2930652" y="1428051"/>
              <a:ext cx="536448" cy="251460"/>
            </a:xfrm>
            <a:prstGeom prst="rect">
              <a:avLst/>
            </a:prstGeom>
          </p:spPr>
        </p:pic>
        <p:pic>
          <p:nvPicPr>
            <p:cNvPr id="94" name="object 94"/>
            <p:cNvPicPr/>
            <p:nvPr/>
          </p:nvPicPr>
          <p:blipFill>
            <a:blip r:embed="rId13" cstate="print"/>
            <a:stretch>
              <a:fillRect/>
            </a:stretch>
          </p:blipFill>
          <p:spPr>
            <a:xfrm>
              <a:off x="3300983" y="1428051"/>
              <a:ext cx="393191" cy="251460"/>
            </a:xfrm>
            <a:prstGeom prst="rect">
              <a:avLst/>
            </a:prstGeom>
          </p:spPr>
        </p:pic>
        <p:pic>
          <p:nvPicPr>
            <p:cNvPr id="95" name="object 95"/>
            <p:cNvPicPr/>
            <p:nvPr/>
          </p:nvPicPr>
          <p:blipFill>
            <a:blip r:embed="rId76" cstate="print"/>
            <a:stretch>
              <a:fillRect/>
            </a:stretch>
          </p:blipFill>
          <p:spPr>
            <a:xfrm>
              <a:off x="3528059" y="1428051"/>
              <a:ext cx="579120" cy="251460"/>
            </a:xfrm>
            <a:prstGeom prst="rect">
              <a:avLst/>
            </a:prstGeom>
          </p:spPr>
        </p:pic>
        <p:pic>
          <p:nvPicPr>
            <p:cNvPr id="96" name="object 96"/>
            <p:cNvPicPr/>
            <p:nvPr/>
          </p:nvPicPr>
          <p:blipFill>
            <a:blip r:embed="rId20" cstate="print"/>
            <a:stretch>
              <a:fillRect/>
            </a:stretch>
          </p:blipFill>
          <p:spPr>
            <a:xfrm>
              <a:off x="3941063" y="1428051"/>
              <a:ext cx="594360" cy="251460"/>
            </a:xfrm>
            <a:prstGeom prst="rect">
              <a:avLst/>
            </a:prstGeom>
          </p:spPr>
        </p:pic>
        <p:pic>
          <p:nvPicPr>
            <p:cNvPr id="97" name="object 97"/>
            <p:cNvPicPr/>
            <p:nvPr/>
          </p:nvPicPr>
          <p:blipFill>
            <a:blip r:embed="rId77" cstate="print"/>
            <a:stretch>
              <a:fillRect/>
            </a:stretch>
          </p:blipFill>
          <p:spPr>
            <a:xfrm>
              <a:off x="12192" y="1610931"/>
              <a:ext cx="333755" cy="251460"/>
            </a:xfrm>
            <a:prstGeom prst="rect">
              <a:avLst/>
            </a:prstGeom>
          </p:spPr>
        </p:pic>
        <p:pic>
          <p:nvPicPr>
            <p:cNvPr id="98" name="object 98"/>
            <p:cNvPicPr/>
            <p:nvPr/>
          </p:nvPicPr>
          <p:blipFill>
            <a:blip r:embed="rId13" cstate="print"/>
            <a:stretch>
              <a:fillRect/>
            </a:stretch>
          </p:blipFill>
          <p:spPr>
            <a:xfrm>
              <a:off x="176784" y="1610931"/>
              <a:ext cx="393192" cy="251460"/>
            </a:xfrm>
            <a:prstGeom prst="rect">
              <a:avLst/>
            </a:prstGeom>
          </p:spPr>
        </p:pic>
        <p:pic>
          <p:nvPicPr>
            <p:cNvPr id="99" name="object 99"/>
            <p:cNvPicPr/>
            <p:nvPr/>
          </p:nvPicPr>
          <p:blipFill>
            <a:blip r:embed="rId78" cstate="print"/>
            <a:stretch>
              <a:fillRect/>
            </a:stretch>
          </p:blipFill>
          <p:spPr>
            <a:xfrm>
              <a:off x="400812" y="1610931"/>
              <a:ext cx="685800" cy="251460"/>
            </a:xfrm>
            <a:prstGeom prst="rect">
              <a:avLst/>
            </a:prstGeom>
          </p:spPr>
        </p:pic>
        <p:pic>
          <p:nvPicPr>
            <p:cNvPr id="100" name="object 100"/>
            <p:cNvPicPr/>
            <p:nvPr/>
          </p:nvPicPr>
          <p:blipFill>
            <a:blip r:embed="rId15" cstate="print"/>
            <a:stretch>
              <a:fillRect/>
            </a:stretch>
          </p:blipFill>
          <p:spPr>
            <a:xfrm>
              <a:off x="915924" y="1610931"/>
              <a:ext cx="426719" cy="251460"/>
            </a:xfrm>
            <a:prstGeom prst="rect">
              <a:avLst/>
            </a:prstGeom>
          </p:spPr>
        </p:pic>
        <p:pic>
          <p:nvPicPr>
            <p:cNvPr id="101" name="object 101"/>
            <p:cNvPicPr/>
            <p:nvPr/>
          </p:nvPicPr>
          <p:blipFill>
            <a:blip r:embed="rId13" cstate="print"/>
            <a:stretch>
              <a:fillRect/>
            </a:stretch>
          </p:blipFill>
          <p:spPr>
            <a:xfrm>
              <a:off x="1173480" y="1610931"/>
              <a:ext cx="393192" cy="251460"/>
            </a:xfrm>
            <a:prstGeom prst="rect">
              <a:avLst/>
            </a:prstGeom>
          </p:spPr>
        </p:pic>
        <p:pic>
          <p:nvPicPr>
            <p:cNvPr id="102" name="object 102"/>
            <p:cNvPicPr/>
            <p:nvPr/>
          </p:nvPicPr>
          <p:blipFill>
            <a:blip r:embed="rId79" cstate="print"/>
            <a:stretch>
              <a:fillRect/>
            </a:stretch>
          </p:blipFill>
          <p:spPr>
            <a:xfrm>
              <a:off x="1397508" y="1610931"/>
              <a:ext cx="550163" cy="251460"/>
            </a:xfrm>
            <a:prstGeom prst="rect">
              <a:avLst/>
            </a:prstGeom>
          </p:spPr>
        </p:pic>
        <p:pic>
          <p:nvPicPr>
            <p:cNvPr id="103" name="object 103"/>
            <p:cNvPicPr/>
            <p:nvPr/>
          </p:nvPicPr>
          <p:blipFill>
            <a:blip r:embed="rId19" cstate="print"/>
            <a:stretch>
              <a:fillRect/>
            </a:stretch>
          </p:blipFill>
          <p:spPr>
            <a:xfrm>
              <a:off x="1780032" y="1610931"/>
              <a:ext cx="309372" cy="251460"/>
            </a:xfrm>
            <a:prstGeom prst="rect">
              <a:avLst/>
            </a:prstGeom>
          </p:spPr>
        </p:pic>
        <p:pic>
          <p:nvPicPr>
            <p:cNvPr id="104" name="object 104"/>
            <p:cNvPicPr/>
            <p:nvPr/>
          </p:nvPicPr>
          <p:blipFill>
            <a:blip r:embed="rId13" cstate="print"/>
            <a:stretch>
              <a:fillRect/>
            </a:stretch>
          </p:blipFill>
          <p:spPr>
            <a:xfrm>
              <a:off x="1918715" y="1610931"/>
              <a:ext cx="393192" cy="251460"/>
            </a:xfrm>
            <a:prstGeom prst="rect">
              <a:avLst/>
            </a:prstGeom>
          </p:spPr>
        </p:pic>
        <p:pic>
          <p:nvPicPr>
            <p:cNvPr id="105" name="object 105"/>
            <p:cNvPicPr/>
            <p:nvPr/>
          </p:nvPicPr>
          <p:blipFill>
            <a:blip r:embed="rId80" cstate="print"/>
            <a:stretch>
              <a:fillRect/>
            </a:stretch>
          </p:blipFill>
          <p:spPr>
            <a:xfrm>
              <a:off x="2142743" y="1610931"/>
              <a:ext cx="364236" cy="251460"/>
            </a:xfrm>
            <a:prstGeom prst="rect">
              <a:avLst/>
            </a:prstGeom>
          </p:spPr>
        </p:pic>
        <p:pic>
          <p:nvPicPr>
            <p:cNvPr id="106" name="object 106"/>
            <p:cNvPicPr/>
            <p:nvPr/>
          </p:nvPicPr>
          <p:blipFill>
            <a:blip r:embed="rId81" cstate="print"/>
            <a:stretch>
              <a:fillRect/>
            </a:stretch>
          </p:blipFill>
          <p:spPr>
            <a:xfrm>
              <a:off x="2342387" y="1610931"/>
              <a:ext cx="486156" cy="251460"/>
            </a:xfrm>
            <a:prstGeom prst="rect">
              <a:avLst/>
            </a:prstGeom>
          </p:spPr>
        </p:pic>
        <p:pic>
          <p:nvPicPr>
            <p:cNvPr id="107" name="object 107"/>
            <p:cNvPicPr/>
            <p:nvPr/>
          </p:nvPicPr>
          <p:blipFill>
            <a:blip r:embed="rId59" cstate="print"/>
            <a:stretch>
              <a:fillRect/>
            </a:stretch>
          </p:blipFill>
          <p:spPr>
            <a:xfrm>
              <a:off x="2659380" y="1610931"/>
              <a:ext cx="326136" cy="251460"/>
            </a:xfrm>
            <a:prstGeom prst="rect">
              <a:avLst/>
            </a:prstGeom>
          </p:spPr>
        </p:pic>
        <p:pic>
          <p:nvPicPr>
            <p:cNvPr id="108" name="object 108"/>
            <p:cNvPicPr/>
            <p:nvPr/>
          </p:nvPicPr>
          <p:blipFill>
            <a:blip r:embed="rId82" cstate="print"/>
            <a:stretch>
              <a:fillRect/>
            </a:stretch>
          </p:blipFill>
          <p:spPr>
            <a:xfrm>
              <a:off x="2816352" y="1610931"/>
              <a:ext cx="594360" cy="251460"/>
            </a:xfrm>
            <a:prstGeom prst="rect">
              <a:avLst/>
            </a:prstGeom>
          </p:spPr>
        </p:pic>
        <p:pic>
          <p:nvPicPr>
            <p:cNvPr id="109" name="object 109"/>
            <p:cNvPicPr/>
            <p:nvPr/>
          </p:nvPicPr>
          <p:blipFill>
            <a:blip r:embed="rId13" cstate="print"/>
            <a:stretch>
              <a:fillRect/>
            </a:stretch>
          </p:blipFill>
          <p:spPr>
            <a:xfrm>
              <a:off x="3243071" y="1610931"/>
              <a:ext cx="393191" cy="251460"/>
            </a:xfrm>
            <a:prstGeom prst="rect">
              <a:avLst/>
            </a:prstGeom>
          </p:spPr>
        </p:pic>
        <p:pic>
          <p:nvPicPr>
            <p:cNvPr id="110" name="object 110"/>
            <p:cNvPicPr/>
            <p:nvPr/>
          </p:nvPicPr>
          <p:blipFill>
            <a:blip r:embed="rId8" cstate="print"/>
            <a:stretch>
              <a:fillRect/>
            </a:stretch>
          </p:blipFill>
          <p:spPr>
            <a:xfrm>
              <a:off x="3467100" y="1610931"/>
              <a:ext cx="394715" cy="251460"/>
            </a:xfrm>
            <a:prstGeom prst="rect">
              <a:avLst/>
            </a:prstGeom>
          </p:spPr>
        </p:pic>
        <p:pic>
          <p:nvPicPr>
            <p:cNvPr id="111" name="object 111"/>
            <p:cNvPicPr/>
            <p:nvPr/>
          </p:nvPicPr>
          <p:blipFill>
            <a:blip r:embed="rId29" cstate="print"/>
            <a:stretch>
              <a:fillRect/>
            </a:stretch>
          </p:blipFill>
          <p:spPr>
            <a:xfrm>
              <a:off x="3654551" y="1610931"/>
              <a:ext cx="245363" cy="251460"/>
            </a:xfrm>
            <a:prstGeom prst="rect">
              <a:avLst/>
            </a:prstGeom>
          </p:spPr>
        </p:pic>
      </p:grpSp>
      <p:sp>
        <p:nvSpPr>
          <p:cNvPr id="112" name="object 112"/>
          <p:cNvSpPr txBox="1"/>
          <p:nvPr/>
        </p:nvSpPr>
        <p:spPr>
          <a:xfrm>
            <a:off x="45466" y="363537"/>
            <a:ext cx="4392930" cy="148844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A college </a:t>
            </a:r>
            <a:r>
              <a:rPr sz="1200" dirty="0">
                <a:latin typeface="Times New Roman"/>
                <a:cs typeface="Times New Roman"/>
              </a:rPr>
              <a:t>has a </a:t>
            </a:r>
            <a:r>
              <a:rPr sz="1200" spc="-5" dirty="0">
                <a:latin typeface="Times New Roman"/>
                <a:cs typeface="Times New Roman"/>
              </a:rPr>
              <a:t>general linear </a:t>
            </a:r>
            <a:r>
              <a:rPr sz="1200" dirty="0">
                <a:latin typeface="Times New Roman"/>
                <a:cs typeface="Times New Roman"/>
              </a:rPr>
              <a:t>list that holds </a:t>
            </a:r>
            <a:r>
              <a:rPr sz="1200" spc="-5" dirty="0">
                <a:latin typeface="Times New Roman"/>
                <a:cs typeface="Times New Roman"/>
              </a:rPr>
              <a:t>information about </a:t>
            </a:r>
            <a:r>
              <a:rPr sz="1200" dirty="0">
                <a:latin typeface="Times New Roman"/>
                <a:cs typeface="Times New Roman"/>
              </a:rPr>
              <a:t>the  students </a:t>
            </a:r>
            <a:r>
              <a:rPr sz="1200" spc="-5" dirty="0">
                <a:latin typeface="Times New Roman"/>
                <a:cs typeface="Times New Roman"/>
              </a:rPr>
              <a:t>and </a:t>
            </a:r>
            <a:r>
              <a:rPr sz="1200" dirty="0">
                <a:latin typeface="Times New Roman"/>
                <a:cs typeface="Times New Roman"/>
              </a:rPr>
              <a:t>that </a:t>
            </a:r>
            <a:r>
              <a:rPr sz="1200" spc="-5" dirty="0">
                <a:latin typeface="Times New Roman"/>
                <a:cs typeface="Times New Roman"/>
              </a:rPr>
              <a:t>each data element is </a:t>
            </a:r>
            <a:r>
              <a:rPr sz="1200" dirty="0">
                <a:latin typeface="Times New Roman"/>
                <a:cs typeface="Times New Roman"/>
              </a:rPr>
              <a:t>a </a:t>
            </a:r>
            <a:r>
              <a:rPr sz="1200" spc="-5" dirty="0">
                <a:latin typeface="Times New Roman"/>
                <a:cs typeface="Times New Roman"/>
              </a:rPr>
              <a:t>record </a:t>
            </a:r>
            <a:r>
              <a:rPr sz="1200" dirty="0">
                <a:latin typeface="Times New Roman"/>
                <a:cs typeface="Times New Roman"/>
              </a:rPr>
              <a:t>with </a:t>
            </a:r>
            <a:r>
              <a:rPr sz="1200" spc="-5" dirty="0">
                <a:latin typeface="Times New Roman"/>
                <a:cs typeface="Times New Roman"/>
              </a:rPr>
              <a:t>three fields: </a:t>
            </a:r>
            <a:r>
              <a:rPr sz="1200" spc="-15" dirty="0">
                <a:latin typeface="Times New Roman"/>
                <a:cs typeface="Times New Roman"/>
              </a:rPr>
              <a:t>ID,  </a:t>
            </a:r>
            <a:r>
              <a:rPr sz="1200" spc="-5" dirty="0">
                <a:latin typeface="Times New Roman"/>
                <a:cs typeface="Times New Roman"/>
              </a:rPr>
              <a:t>Name and Grade. </a:t>
            </a:r>
            <a:r>
              <a:rPr sz="1200" b="1" u="sng" dirty="0">
                <a:uFill>
                  <a:solidFill>
                    <a:srgbClr val="000000"/>
                  </a:solidFill>
                </a:uFill>
                <a:latin typeface="Times New Roman"/>
                <a:cs typeface="Times New Roman"/>
              </a:rPr>
              <a:t>Algorithm 12.4 shows </a:t>
            </a:r>
            <a:r>
              <a:rPr sz="1200" b="1" u="sng" spc="-5" dirty="0">
                <a:uFill>
                  <a:solidFill>
                    <a:srgbClr val="000000"/>
                  </a:solidFill>
                </a:uFill>
                <a:latin typeface="Times New Roman"/>
                <a:cs typeface="Times New Roman"/>
              </a:rPr>
              <a:t>an algorithm that helps </a:t>
            </a:r>
            <a:r>
              <a:rPr sz="1200" b="1" u="sng" dirty="0">
                <a:uFill>
                  <a:solidFill>
                    <a:srgbClr val="000000"/>
                  </a:solidFill>
                </a:uFill>
                <a:latin typeface="Times New Roman"/>
                <a:cs typeface="Times New Roman"/>
              </a:rPr>
              <a:t>a </a:t>
            </a:r>
            <a:r>
              <a:rPr sz="1200" b="1" dirty="0">
                <a:latin typeface="Times New Roman"/>
                <a:cs typeface="Times New Roman"/>
              </a:rPr>
              <a:t> </a:t>
            </a:r>
            <a:r>
              <a:rPr sz="1200" b="1" u="sng" spc="-5" dirty="0">
                <a:uFill>
                  <a:solidFill>
                    <a:srgbClr val="000000"/>
                  </a:solidFill>
                </a:uFill>
                <a:latin typeface="Times New Roman"/>
                <a:cs typeface="Times New Roman"/>
              </a:rPr>
              <a:t>professor to change the grade </a:t>
            </a:r>
            <a:r>
              <a:rPr sz="1200" b="1" u="sng" dirty="0">
                <a:uFill>
                  <a:solidFill>
                    <a:srgbClr val="000000"/>
                  </a:solidFill>
                </a:uFill>
                <a:latin typeface="Times New Roman"/>
                <a:cs typeface="Times New Roman"/>
              </a:rPr>
              <a:t>for a </a:t>
            </a:r>
            <a:r>
              <a:rPr sz="1200" b="1" u="sng" spc="-5" dirty="0">
                <a:uFill>
                  <a:solidFill>
                    <a:srgbClr val="000000"/>
                  </a:solidFill>
                </a:uFill>
                <a:latin typeface="Times New Roman"/>
                <a:cs typeface="Times New Roman"/>
              </a:rPr>
              <a:t>student</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delete operation  removes an element from </a:t>
            </a:r>
            <a:r>
              <a:rPr sz="1200" dirty="0">
                <a:latin typeface="Times New Roman"/>
                <a:cs typeface="Times New Roman"/>
              </a:rPr>
              <a:t>the list, but </a:t>
            </a:r>
            <a:r>
              <a:rPr sz="1200" spc="-5" dirty="0">
                <a:latin typeface="Times New Roman"/>
                <a:cs typeface="Times New Roman"/>
              </a:rPr>
              <a:t>makes </a:t>
            </a:r>
            <a:r>
              <a:rPr sz="1200" dirty="0">
                <a:latin typeface="Times New Roman"/>
                <a:cs typeface="Times New Roman"/>
              </a:rPr>
              <a:t>it </a:t>
            </a:r>
            <a:r>
              <a:rPr sz="1200" spc="-5" dirty="0">
                <a:latin typeface="Times New Roman"/>
                <a:cs typeface="Times New Roman"/>
              </a:rPr>
              <a:t>available </a:t>
            </a:r>
            <a:r>
              <a:rPr sz="1200" dirty="0">
                <a:latin typeface="Times New Roman"/>
                <a:cs typeface="Times New Roman"/>
              </a:rPr>
              <a:t>to the </a:t>
            </a:r>
            <a:r>
              <a:rPr sz="1200" spc="-5" dirty="0">
                <a:latin typeface="Times New Roman"/>
                <a:cs typeface="Times New Roman"/>
              </a:rPr>
              <a:t>program  </a:t>
            </a:r>
            <a:r>
              <a:rPr sz="1200" dirty="0">
                <a:latin typeface="Times New Roman"/>
                <a:cs typeface="Times New Roman"/>
              </a:rPr>
              <a:t>to </a:t>
            </a:r>
            <a:r>
              <a:rPr sz="1200" spc="-5" dirty="0">
                <a:latin typeface="Times New Roman"/>
                <a:cs typeface="Times New Roman"/>
              </a:rPr>
              <a:t>allow </a:t>
            </a:r>
            <a:r>
              <a:rPr sz="1200" dirty="0">
                <a:latin typeface="Times New Roman"/>
                <a:cs typeface="Times New Roman"/>
              </a:rPr>
              <a:t>the grade to </a:t>
            </a:r>
            <a:r>
              <a:rPr sz="1200" spc="5" dirty="0">
                <a:latin typeface="Times New Roman"/>
                <a:cs typeface="Times New Roman"/>
              </a:rPr>
              <a:t>be </a:t>
            </a:r>
            <a:r>
              <a:rPr sz="1200" spc="-5" dirty="0">
                <a:latin typeface="Times New Roman"/>
                <a:cs typeface="Times New Roman"/>
              </a:rPr>
              <a:t>changed. </a:t>
            </a:r>
            <a:r>
              <a:rPr sz="1200" dirty="0">
                <a:latin typeface="Times New Roman"/>
                <a:cs typeface="Times New Roman"/>
              </a:rPr>
              <a:t>The </a:t>
            </a:r>
            <a:r>
              <a:rPr sz="1200" spc="-5" dirty="0">
                <a:latin typeface="Times New Roman"/>
                <a:cs typeface="Times New Roman"/>
              </a:rPr>
              <a:t>insert operation inserts </a:t>
            </a:r>
            <a:r>
              <a:rPr sz="1200" dirty="0">
                <a:latin typeface="Times New Roman"/>
                <a:cs typeface="Times New Roman"/>
              </a:rPr>
              <a:t>the  </a:t>
            </a:r>
            <a:r>
              <a:rPr sz="1200" spc="-5" dirty="0">
                <a:latin typeface="Times New Roman"/>
                <a:cs typeface="Times New Roman"/>
              </a:rPr>
              <a:t>changed element back </a:t>
            </a:r>
            <a:r>
              <a:rPr sz="1200" dirty="0">
                <a:latin typeface="Times New Roman"/>
                <a:cs typeface="Times New Roman"/>
              </a:rPr>
              <a:t>into the </a:t>
            </a:r>
            <a:r>
              <a:rPr sz="1200" spc="-5" dirty="0">
                <a:latin typeface="Times New Roman"/>
                <a:cs typeface="Times New Roman"/>
              </a:rPr>
              <a:t>list. </a:t>
            </a:r>
            <a:r>
              <a:rPr sz="1200" dirty="0">
                <a:latin typeface="Times New Roman"/>
                <a:cs typeface="Times New Roman"/>
              </a:rPr>
              <a:t>The </a:t>
            </a:r>
            <a:r>
              <a:rPr sz="1200" spc="-5" dirty="0">
                <a:latin typeface="Times New Roman"/>
                <a:cs typeface="Times New Roman"/>
              </a:rPr>
              <a:t>element holds </a:t>
            </a:r>
            <a:r>
              <a:rPr sz="1200" dirty="0">
                <a:latin typeface="Times New Roman"/>
                <a:cs typeface="Times New Roman"/>
              </a:rPr>
              <a:t>the whole </a:t>
            </a:r>
            <a:r>
              <a:rPr sz="1200" spc="-5" dirty="0">
                <a:latin typeface="Times New Roman"/>
                <a:cs typeface="Times New Roman"/>
              </a:rPr>
              <a:t>record  </a:t>
            </a:r>
            <a:r>
              <a:rPr sz="1200" dirty="0">
                <a:latin typeface="Times New Roman"/>
                <a:cs typeface="Times New Roman"/>
              </a:rPr>
              <a:t>for the student, </a:t>
            </a:r>
            <a:r>
              <a:rPr sz="1200" spc="-5" dirty="0">
                <a:latin typeface="Times New Roman"/>
                <a:cs typeface="Times New Roman"/>
              </a:rPr>
              <a:t>and </a:t>
            </a:r>
            <a:r>
              <a:rPr sz="1200" dirty="0">
                <a:latin typeface="Times New Roman"/>
                <a:cs typeface="Times New Roman"/>
              </a:rPr>
              <a:t>the </a:t>
            </a:r>
            <a:r>
              <a:rPr sz="1200" spc="-10" dirty="0">
                <a:latin typeface="Times New Roman"/>
                <a:cs typeface="Times New Roman"/>
              </a:rPr>
              <a:t>target </a:t>
            </a:r>
            <a:r>
              <a:rPr sz="1200" spc="-5" dirty="0">
                <a:latin typeface="Times New Roman"/>
                <a:cs typeface="Times New Roman"/>
              </a:rPr>
              <a:t>is </a:t>
            </a:r>
            <a:r>
              <a:rPr sz="1200" dirty="0">
                <a:latin typeface="Times New Roman"/>
                <a:cs typeface="Times New Roman"/>
              </a:rPr>
              <a:t>the </a:t>
            </a:r>
            <a:r>
              <a:rPr sz="1200" spc="-20" dirty="0">
                <a:latin typeface="Times New Roman"/>
                <a:cs typeface="Times New Roman"/>
              </a:rPr>
              <a:t>ID </a:t>
            </a:r>
            <a:r>
              <a:rPr sz="1200" dirty="0">
                <a:latin typeface="Times New Roman"/>
                <a:cs typeface="Times New Roman"/>
              </a:rPr>
              <a:t>used to </a:t>
            </a:r>
            <a:r>
              <a:rPr sz="1200" spc="-5" dirty="0">
                <a:latin typeface="Times New Roman"/>
                <a:cs typeface="Times New Roman"/>
              </a:rPr>
              <a:t>search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list.</a:t>
            </a:r>
            <a:endParaRPr sz="1200">
              <a:latin typeface="Times New Roman"/>
              <a:cs typeface="Times New Roman"/>
            </a:endParaRPr>
          </a:p>
        </p:txBody>
      </p:sp>
      <p:sp>
        <p:nvSpPr>
          <p:cNvPr id="113" name="object 113"/>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12.49</a:t>
            </a:r>
            <a:endParaRPr sz="600">
              <a:latin typeface="Arial"/>
              <a:cs typeface="Arial"/>
            </a:endParaRPr>
          </a:p>
        </p:txBody>
      </p:sp>
      <p:sp>
        <p:nvSpPr>
          <p:cNvPr id="3" name="object 3"/>
          <p:cNvSpPr/>
          <p:nvPr/>
        </p:nvSpPr>
        <p:spPr>
          <a:xfrm>
            <a:off x="50292" y="76200"/>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12.8</a:t>
            </a:r>
            <a:endParaRPr sz="1200">
              <a:latin typeface="Times New Roman"/>
              <a:cs typeface="Times New Roman"/>
            </a:endParaRPr>
          </a:p>
        </p:txBody>
      </p:sp>
      <p:pic>
        <p:nvPicPr>
          <p:cNvPr id="5" name="object 5"/>
          <p:cNvPicPr/>
          <p:nvPr/>
        </p:nvPicPr>
        <p:blipFill>
          <a:blip r:embed="rId2" cstate="print"/>
          <a:stretch>
            <a:fillRect/>
          </a:stretch>
        </p:blipFill>
        <p:spPr>
          <a:xfrm>
            <a:off x="1129446" y="141732"/>
            <a:ext cx="741862" cy="150875"/>
          </a:xfrm>
          <a:prstGeom prst="rect">
            <a:avLst/>
          </a:prstGeom>
        </p:spPr>
      </p:pic>
      <p:sp>
        <p:nvSpPr>
          <p:cNvPr id="6" name="object 6"/>
          <p:cNvSpPr txBox="1"/>
          <p:nvPr/>
        </p:nvSpPr>
        <p:spPr>
          <a:xfrm>
            <a:off x="1112647" y="82042"/>
            <a:ext cx="762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(Continued)</a:t>
            </a:r>
            <a:endParaRPr sz="1200">
              <a:latin typeface="Times New Roman"/>
              <a:cs typeface="Times New Roman"/>
            </a:endParaRPr>
          </a:p>
        </p:txBody>
      </p:sp>
      <p:grpSp>
        <p:nvGrpSpPr>
          <p:cNvPr id="7" name="object 7"/>
          <p:cNvGrpSpPr/>
          <p:nvPr/>
        </p:nvGrpSpPr>
        <p:grpSpPr>
          <a:xfrm>
            <a:off x="304" y="0"/>
            <a:ext cx="4596130" cy="3452495"/>
            <a:chOff x="304" y="0"/>
            <a:chExt cx="4596130" cy="3452495"/>
          </a:xfrm>
        </p:grpSpPr>
        <p:pic>
          <p:nvPicPr>
            <p:cNvPr id="8" name="object 8"/>
            <p:cNvPicPr/>
            <p:nvPr/>
          </p:nvPicPr>
          <p:blipFill>
            <a:blip r:embed="rId3" cstate="print"/>
            <a:stretch>
              <a:fillRect/>
            </a:stretch>
          </p:blipFill>
          <p:spPr>
            <a:xfrm>
              <a:off x="210330" y="378391"/>
              <a:ext cx="4230844" cy="2772250"/>
            </a:xfrm>
            <a:prstGeom prst="rect">
              <a:avLst/>
            </a:prstGeom>
          </p:spPr>
        </p:pic>
        <p:sp>
          <p:nvSpPr>
            <p:cNvPr id="9" name="object 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12.50</a:t>
            </a:r>
            <a:endParaRPr sz="600">
              <a:latin typeface="Arial"/>
              <a:cs typeface="Arial"/>
            </a:endParaRPr>
          </a:p>
        </p:txBody>
      </p:sp>
      <p:sp>
        <p:nvSpPr>
          <p:cNvPr id="3" name="object 3"/>
          <p:cNvSpPr/>
          <p:nvPr/>
        </p:nvSpPr>
        <p:spPr>
          <a:xfrm>
            <a:off x="50292" y="76263"/>
            <a:ext cx="972819" cy="228600"/>
          </a:xfrm>
          <a:custGeom>
            <a:avLst/>
            <a:gdLst/>
            <a:ahLst/>
            <a:cxnLst/>
            <a:rect l="l" t="t" r="r" b="b"/>
            <a:pathLst>
              <a:path w="972819" h="228600">
                <a:moveTo>
                  <a:pt x="972350" y="0"/>
                </a:moveTo>
                <a:lnTo>
                  <a:pt x="0" y="0"/>
                </a:lnTo>
                <a:lnTo>
                  <a:pt x="0" y="228600"/>
                </a:lnTo>
                <a:lnTo>
                  <a:pt x="972350" y="228600"/>
                </a:lnTo>
                <a:lnTo>
                  <a:pt x="9723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048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12.9</a:t>
            </a:r>
            <a:endParaRPr sz="1200">
              <a:latin typeface="Times New Roman"/>
              <a:cs typeface="Times New Roman"/>
            </a:endParaRPr>
          </a:p>
        </p:txBody>
      </p:sp>
      <p:grpSp>
        <p:nvGrpSpPr>
          <p:cNvPr id="5" name="object 5"/>
          <p:cNvGrpSpPr/>
          <p:nvPr/>
        </p:nvGrpSpPr>
        <p:grpSpPr>
          <a:xfrm>
            <a:off x="12192" y="277431"/>
            <a:ext cx="4218940" cy="1165860"/>
            <a:chOff x="12192" y="277431"/>
            <a:chExt cx="4218940" cy="1165860"/>
          </a:xfrm>
        </p:grpSpPr>
        <p:pic>
          <p:nvPicPr>
            <p:cNvPr id="6" name="object 6"/>
            <p:cNvPicPr/>
            <p:nvPr/>
          </p:nvPicPr>
          <p:blipFill>
            <a:blip r:embed="rId2" cstate="print"/>
            <a:stretch>
              <a:fillRect/>
            </a:stretch>
          </p:blipFill>
          <p:spPr>
            <a:xfrm>
              <a:off x="12192" y="277431"/>
              <a:ext cx="880871" cy="251460"/>
            </a:xfrm>
            <a:prstGeom prst="rect">
              <a:avLst/>
            </a:prstGeom>
          </p:spPr>
        </p:pic>
        <p:pic>
          <p:nvPicPr>
            <p:cNvPr id="7" name="object 7"/>
            <p:cNvPicPr/>
            <p:nvPr/>
          </p:nvPicPr>
          <p:blipFill>
            <a:blip r:embed="rId3" cstate="print"/>
            <a:stretch>
              <a:fillRect/>
            </a:stretch>
          </p:blipFill>
          <p:spPr>
            <a:xfrm>
              <a:off x="752856" y="277431"/>
              <a:ext cx="477012" cy="251460"/>
            </a:xfrm>
            <a:prstGeom prst="rect">
              <a:avLst/>
            </a:prstGeom>
          </p:spPr>
        </p:pic>
        <p:pic>
          <p:nvPicPr>
            <p:cNvPr id="8" name="object 8"/>
            <p:cNvPicPr/>
            <p:nvPr/>
          </p:nvPicPr>
          <p:blipFill>
            <a:blip r:embed="rId4" cstate="print"/>
            <a:stretch>
              <a:fillRect/>
            </a:stretch>
          </p:blipFill>
          <p:spPr>
            <a:xfrm>
              <a:off x="1089659" y="277431"/>
              <a:ext cx="746760" cy="251460"/>
            </a:xfrm>
            <a:prstGeom prst="rect">
              <a:avLst/>
            </a:prstGeom>
          </p:spPr>
        </p:pic>
        <p:pic>
          <p:nvPicPr>
            <p:cNvPr id="9" name="object 9"/>
            <p:cNvPicPr/>
            <p:nvPr/>
          </p:nvPicPr>
          <p:blipFill>
            <a:blip r:embed="rId5" cstate="print"/>
            <a:stretch>
              <a:fillRect/>
            </a:stretch>
          </p:blipFill>
          <p:spPr>
            <a:xfrm>
              <a:off x="1696212" y="277431"/>
              <a:ext cx="359664" cy="251460"/>
            </a:xfrm>
            <a:prstGeom prst="rect">
              <a:avLst/>
            </a:prstGeom>
          </p:spPr>
        </p:pic>
        <p:pic>
          <p:nvPicPr>
            <p:cNvPr id="10" name="object 10"/>
            <p:cNvPicPr/>
            <p:nvPr/>
          </p:nvPicPr>
          <p:blipFill>
            <a:blip r:embed="rId6" cstate="print"/>
            <a:stretch>
              <a:fillRect/>
            </a:stretch>
          </p:blipFill>
          <p:spPr>
            <a:xfrm>
              <a:off x="1848612" y="277431"/>
              <a:ext cx="245364" cy="251460"/>
            </a:xfrm>
            <a:prstGeom prst="rect">
              <a:avLst/>
            </a:prstGeom>
          </p:spPr>
        </p:pic>
        <p:pic>
          <p:nvPicPr>
            <p:cNvPr id="11" name="object 11"/>
            <p:cNvPicPr/>
            <p:nvPr/>
          </p:nvPicPr>
          <p:blipFill>
            <a:blip r:embed="rId7" cstate="print"/>
            <a:stretch>
              <a:fillRect/>
            </a:stretch>
          </p:blipFill>
          <p:spPr>
            <a:xfrm>
              <a:off x="1886712" y="277431"/>
              <a:ext cx="283464" cy="251460"/>
            </a:xfrm>
            <a:prstGeom prst="rect">
              <a:avLst/>
            </a:prstGeom>
          </p:spPr>
        </p:pic>
        <p:pic>
          <p:nvPicPr>
            <p:cNvPr id="12" name="object 12"/>
            <p:cNvPicPr/>
            <p:nvPr/>
          </p:nvPicPr>
          <p:blipFill>
            <a:blip r:embed="rId8" cstate="print"/>
            <a:stretch>
              <a:fillRect/>
            </a:stretch>
          </p:blipFill>
          <p:spPr>
            <a:xfrm>
              <a:off x="1962912" y="277431"/>
              <a:ext cx="245364" cy="251460"/>
            </a:xfrm>
            <a:prstGeom prst="rect">
              <a:avLst/>
            </a:prstGeom>
          </p:spPr>
        </p:pic>
        <p:pic>
          <p:nvPicPr>
            <p:cNvPr id="13" name="object 13"/>
            <p:cNvPicPr/>
            <p:nvPr/>
          </p:nvPicPr>
          <p:blipFill>
            <a:blip r:embed="rId9" cstate="print"/>
            <a:stretch>
              <a:fillRect/>
            </a:stretch>
          </p:blipFill>
          <p:spPr>
            <a:xfrm>
              <a:off x="2068068" y="277431"/>
              <a:ext cx="655320" cy="251460"/>
            </a:xfrm>
            <a:prstGeom prst="rect">
              <a:avLst/>
            </a:prstGeom>
          </p:spPr>
        </p:pic>
        <p:pic>
          <p:nvPicPr>
            <p:cNvPr id="14" name="object 14"/>
            <p:cNvPicPr/>
            <p:nvPr/>
          </p:nvPicPr>
          <p:blipFill>
            <a:blip r:embed="rId10" cstate="print"/>
            <a:stretch>
              <a:fillRect/>
            </a:stretch>
          </p:blipFill>
          <p:spPr>
            <a:xfrm>
              <a:off x="2583180" y="277431"/>
              <a:ext cx="434339" cy="251460"/>
            </a:xfrm>
            <a:prstGeom prst="rect">
              <a:avLst/>
            </a:prstGeom>
          </p:spPr>
        </p:pic>
        <p:pic>
          <p:nvPicPr>
            <p:cNvPr id="15" name="object 15"/>
            <p:cNvPicPr/>
            <p:nvPr/>
          </p:nvPicPr>
          <p:blipFill>
            <a:blip r:embed="rId11" cstate="print"/>
            <a:stretch>
              <a:fillRect/>
            </a:stretch>
          </p:blipFill>
          <p:spPr>
            <a:xfrm>
              <a:off x="2877312" y="277431"/>
              <a:ext cx="391667" cy="251460"/>
            </a:xfrm>
            <a:prstGeom prst="rect">
              <a:avLst/>
            </a:prstGeom>
          </p:spPr>
        </p:pic>
        <p:pic>
          <p:nvPicPr>
            <p:cNvPr id="16" name="object 16"/>
            <p:cNvPicPr/>
            <p:nvPr/>
          </p:nvPicPr>
          <p:blipFill>
            <a:blip r:embed="rId12" cstate="print"/>
            <a:stretch>
              <a:fillRect/>
            </a:stretch>
          </p:blipFill>
          <p:spPr>
            <a:xfrm>
              <a:off x="3128771" y="277431"/>
              <a:ext cx="495300" cy="251460"/>
            </a:xfrm>
            <a:prstGeom prst="rect">
              <a:avLst/>
            </a:prstGeom>
          </p:spPr>
        </p:pic>
        <p:pic>
          <p:nvPicPr>
            <p:cNvPr id="17" name="object 17"/>
            <p:cNvPicPr/>
            <p:nvPr/>
          </p:nvPicPr>
          <p:blipFill>
            <a:blip r:embed="rId13" cstate="print"/>
            <a:stretch>
              <a:fillRect/>
            </a:stretch>
          </p:blipFill>
          <p:spPr>
            <a:xfrm>
              <a:off x="3483863" y="277431"/>
              <a:ext cx="562356" cy="251460"/>
            </a:xfrm>
            <a:prstGeom prst="rect">
              <a:avLst/>
            </a:prstGeom>
          </p:spPr>
        </p:pic>
        <p:pic>
          <p:nvPicPr>
            <p:cNvPr id="18" name="object 18"/>
            <p:cNvPicPr/>
            <p:nvPr/>
          </p:nvPicPr>
          <p:blipFill>
            <a:blip r:embed="rId14" cstate="print"/>
            <a:stretch>
              <a:fillRect/>
            </a:stretch>
          </p:blipFill>
          <p:spPr>
            <a:xfrm>
              <a:off x="3904488" y="277431"/>
              <a:ext cx="326136" cy="251460"/>
            </a:xfrm>
            <a:prstGeom prst="rect">
              <a:avLst/>
            </a:prstGeom>
          </p:spPr>
        </p:pic>
        <p:pic>
          <p:nvPicPr>
            <p:cNvPr id="19" name="object 19"/>
            <p:cNvPicPr/>
            <p:nvPr/>
          </p:nvPicPr>
          <p:blipFill>
            <a:blip r:embed="rId15" cstate="print"/>
            <a:stretch>
              <a:fillRect/>
            </a:stretch>
          </p:blipFill>
          <p:spPr>
            <a:xfrm>
              <a:off x="12192" y="460311"/>
              <a:ext cx="525779" cy="251460"/>
            </a:xfrm>
            <a:prstGeom prst="rect">
              <a:avLst/>
            </a:prstGeom>
          </p:spPr>
        </p:pic>
        <p:pic>
          <p:nvPicPr>
            <p:cNvPr id="20" name="object 20"/>
            <p:cNvPicPr/>
            <p:nvPr/>
          </p:nvPicPr>
          <p:blipFill>
            <a:blip r:embed="rId16" cstate="print"/>
            <a:stretch>
              <a:fillRect/>
            </a:stretch>
          </p:blipFill>
          <p:spPr>
            <a:xfrm>
              <a:off x="396240" y="460311"/>
              <a:ext cx="409956" cy="251460"/>
            </a:xfrm>
            <a:prstGeom prst="rect">
              <a:avLst/>
            </a:prstGeom>
          </p:spPr>
        </p:pic>
        <p:pic>
          <p:nvPicPr>
            <p:cNvPr id="21" name="object 21"/>
            <p:cNvPicPr/>
            <p:nvPr/>
          </p:nvPicPr>
          <p:blipFill>
            <a:blip r:embed="rId17" cstate="print"/>
            <a:stretch>
              <a:fillRect/>
            </a:stretch>
          </p:blipFill>
          <p:spPr>
            <a:xfrm>
              <a:off x="664464" y="460311"/>
              <a:ext cx="635507" cy="251460"/>
            </a:xfrm>
            <a:prstGeom prst="rect">
              <a:avLst/>
            </a:prstGeom>
          </p:spPr>
        </p:pic>
        <p:pic>
          <p:nvPicPr>
            <p:cNvPr id="22" name="object 22"/>
            <p:cNvPicPr/>
            <p:nvPr/>
          </p:nvPicPr>
          <p:blipFill>
            <a:blip r:embed="rId18" cstate="print"/>
            <a:stretch>
              <a:fillRect/>
            </a:stretch>
          </p:blipFill>
          <p:spPr>
            <a:xfrm>
              <a:off x="1158240" y="460311"/>
              <a:ext cx="335280" cy="251460"/>
            </a:xfrm>
            <a:prstGeom prst="rect">
              <a:avLst/>
            </a:prstGeom>
          </p:spPr>
        </p:pic>
        <p:pic>
          <p:nvPicPr>
            <p:cNvPr id="23" name="object 23"/>
            <p:cNvPicPr/>
            <p:nvPr/>
          </p:nvPicPr>
          <p:blipFill>
            <a:blip r:embed="rId19" cstate="print"/>
            <a:stretch>
              <a:fillRect/>
            </a:stretch>
          </p:blipFill>
          <p:spPr>
            <a:xfrm>
              <a:off x="1351788" y="460311"/>
              <a:ext cx="368807" cy="251460"/>
            </a:xfrm>
            <a:prstGeom prst="rect">
              <a:avLst/>
            </a:prstGeom>
          </p:spPr>
        </p:pic>
        <p:pic>
          <p:nvPicPr>
            <p:cNvPr id="24" name="object 24"/>
            <p:cNvPicPr/>
            <p:nvPr/>
          </p:nvPicPr>
          <p:blipFill>
            <a:blip r:embed="rId20" cstate="print"/>
            <a:stretch>
              <a:fillRect/>
            </a:stretch>
          </p:blipFill>
          <p:spPr>
            <a:xfrm>
              <a:off x="1578864" y="460311"/>
              <a:ext cx="749807" cy="251460"/>
            </a:xfrm>
            <a:prstGeom prst="rect">
              <a:avLst/>
            </a:prstGeom>
          </p:spPr>
        </p:pic>
        <p:pic>
          <p:nvPicPr>
            <p:cNvPr id="25" name="object 25"/>
            <p:cNvPicPr/>
            <p:nvPr/>
          </p:nvPicPr>
          <p:blipFill>
            <a:blip r:embed="rId21" cstate="print"/>
            <a:stretch>
              <a:fillRect/>
            </a:stretch>
          </p:blipFill>
          <p:spPr>
            <a:xfrm>
              <a:off x="2186940" y="460311"/>
              <a:ext cx="335279" cy="251460"/>
            </a:xfrm>
            <a:prstGeom prst="rect">
              <a:avLst/>
            </a:prstGeom>
          </p:spPr>
        </p:pic>
        <p:pic>
          <p:nvPicPr>
            <p:cNvPr id="26" name="object 26"/>
            <p:cNvPicPr/>
            <p:nvPr/>
          </p:nvPicPr>
          <p:blipFill>
            <a:blip r:embed="rId22" cstate="print"/>
            <a:stretch>
              <a:fillRect/>
            </a:stretch>
          </p:blipFill>
          <p:spPr>
            <a:xfrm>
              <a:off x="2380487" y="460311"/>
              <a:ext cx="411479" cy="251460"/>
            </a:xfrm>
            <a:prstGeom prst="rect">
              <a:avLst/>
            </a:prstGeom>
          </p:spPr>
        </p:pic>
        <p:pic>
          <p:nvPicPr>
            <p:cNvPr id="27" name="object 27"/>
            <p:cNvPicPr/>
            <p:nvPr/>
          </p:nvPicPr>
          <p:blipFill>
            <a:blip r:embed="rId23" cstate="print"/>
            <a:stretch>
              <a:fillRect/>
            </a:stretch>
          </p:blipFill>
          <p:spPr>
            <a:xfrm>
              <a:off x="2650236" y="460311"/>
              <a:ext cx="445008" cy="251460"/>
            </a:xfrm>
            <a:prstGeom prst="rect">
              <a:avLst/>
            </a:prstGeom>
          </p:spPr>
        </p:pic>
        <p:pic>
          <p:nvPicPr>
            <p:cNvPr id="28" name="object 28"/>
            <p:cNvPicPr/>
            <p:nvPr/>
          </p:nvPicPr>
          <p:blipFill>
            <a:blip r:embed="rId24" cstate="print"/>
            <a:stretch>
              <a:fillRect/>
            </a:stretch>
          </p:blipFill>
          <p:spPr>
            <a:xfrm>
              <a:off x="2953512" y="460311"/>
              <a:ext cx="336803" cy="251460"/>
            </a:xfrm>
            <a:prstGeom prst="rect">
              <a:avLst/>
            </a:prstGeom>
          </p:spPr>
        </p:pic>
        <p:pic>
          <p:nvPicPr>
            <p:cNvPr id="29" name="object 29"/>
            <p:cNvPicPr/>
            <p:nvPr/>
          </p:nvPicPr>
          <p:blipFill>
            <a:blip r:embed="rId16" cstate="print"/>
            <a:stretch>
              <a:fillRect/>
            </a:stretch>
          </p:blipFill>
          <p:spPr>
            <a:xfrm>
              <a:off x="3148584" y="460311"/>
              <a:ext cx="409956" cy="251460"/>
            </a:xfrm>
            <a:prstGeom prst="rect">
              <a:avLst/>
            </a:prstGeom>
          </p:spPr>
        </p:pic>
        <p:pic>
          <p:nvPicPr>
            <p:cNvPr id="30" name="object 30"/>
            <p:cNvPicPr/>
            <p:nvPr/>
          </p:nvPicPr>
          <p:blipFill>
            <a:blip r:embed="rId25" cstate="print"/>
            <a:stretch>
              <a:fillRect/>
            </a:stretch>
          </p:blipFill>
          <p:spPr>
            <a:xfrm>
              <a:off x="88392" y="460311"/>
              <a:ext cx="4101083" cy="269748"/>
            </a:xfrm>
            <a:prstGeom prst="rect">
              <a:avLst/>
            </a:prstGeom>
          </p:spPr>
        </p:pic>
        <p:pic>
          <p:nvPicPr>
            <p:cNvPr id="31" name="object 31"/>
            <p:cNvPicPr/>
            <p:nvPr/>
          </p:nvPicPr>
          <p:blipFill>
            <a:blip r:embed="rId26" cstate="print"/>
            <a:stretch>
              <a:fillRect/>
            </a:stretch>
          </p:blipFill>
          <p:spPr>
            <a:xfrm>
              <a:off x="3982212" y="460311"/>
              <a:ext cx="248412" cy="251460"/>
            </a:xfrm>
            <a:prstGeom prst="rect">
              <a:avLst/>
            </a:prstGeom>
          </p:spPr>
        </p:pic>
        <p:pic>
          <p:nvPicPr>
            <p:cNvPr id="32" name="object 32"/>
            <p:cNvPicPr/>
            <p:nvPr/>
          </p:nvPicPr>
          <p:blipFill>
            <a:blip r:embed="rId27" cstate="print"/>
            <a:stretch>
              <a:fillRect/>
            </a:stretch>
          </p:blipFill>
          <p:spPr>
            <a:xfrm>
              <a:off x="12192" y="643191"/>
              <a:ext cx="830579" cy="251460"/>
            </a:xfrm>
            <a:prstGeom prst="rect">
              <a:avLst/>
            </a:prstGeom>
          </p:spPr>
        </p:pic>
        <p:pic>
          <p:nvPicPr>
            <p:cNvPr id="33" name="object 33"/>
            <p:cNvPicPr/>
            <p:nvPr/>
          </p:nvPicPr>
          <p:blipFill>
            <a:blip r:embed="rId5" cstate="print"/>
            <a:stretch>
              <a:fillRect/>
            </a:stretch>
          </p:blipFill>
          <p:spPr>
            <a:xfrm>
              <a:off x="716280" y="643191"/>
              <a:ext cx="359663" cy="251460"/>
            </a:xfrm>
            <a:prstGeom prst="rect">
              <a:avLst/>
            </a:prstGeom>
          </p:spPr>
        </p:pic>
        <p:pic>
          <p:nvPicPr>
            <p:cNvPr id="34" name="object 34"/>
            <p:cNvPicPr/>
            <p:nvPr/>
          </p:nvPicPr>
          <p:blipFill>
            <a:blip r:embed="rId6" cstate="print"/>
            <a:stretch>
              <a:fillRect/>
            </a:stretch>
          </p:blipFill>
          <p:spPr>
            <a:xfrm>
              <a:off x="868680" y="643191"/>
              <a:ext cx="245363" cy="251460"/>
            </a:xfrm>
            <a:prstGeom prst="rect">
              <a:avLst/>
            </a:prstGeom>
          </p:spPr>
        </p:pic>
        <p:pic>
          <p:nvPicPr>
            <p:cNvPr id="35" name="object 35"/>
            <p:cNvPicPr/>
            <p:nvPr/>
          </p:nvPicPr>
          <p:blipFill>
            <a:blip r:embed="rId28" cstate="print"/>
            <a:stretch>
              <a:fillRect/>
            </a:stretch>
          </p:blipFill>
          <p:spPr>
            <a:xfrm>
              <a:off x="906780" y="643191"/>
              <a:ext cx="281939" cy="251460"/>
            </a:xfrm>
            <a:prstGeom prst="rect">
              <a:avLst/>
            </a:prstGeom>
          </p:spPr>
        </p:pic>
        <p:pic>
          <p:nvPicPr>
            <p:cNvPr id="36" name="object 36"/>
            <p:cNvPicPr/>
            <p:nvPr/>
          </p:nvPicPr>
          <p:blipFill>
            <a:blip r:embed="rId29" cstate="print"/>
            <a:stretch>
              <a:fillRect/>
            </a:stretch>
          </p:blipFill>
          <p:spPr>
            <a:xfrm>
              <a:off x="1062228" y="643191"/>
              <a:ext cx="417575" cy="251460"/>
            </a:xfrm>
            <a:prstGeom prst="rect">
              <a:avLst/>
            </a:prstGeom>
          </p:spPr>
        </p:pic>
        <p:pic>
          <p:nvPicPr>
            <p:cNvPr id="37" name="object 37"/>
            <p:cNvPicPr/>
            <p:nvPr/>
          </p:nvPicPr>
          <p:blipFill>
            <a:blip r:embed="rId30" cstate="print"/>
            <a:stretch>
              <a:fillRect/>
            </a:stretch>
          </p:blipFill>
          <p:spPr>
            <a:xfrm>
              <a:off x="1353312" y="643191"/>
              <a:ext cx="358139" cy="251460"/>
            </a:xfrm>
            <a:prstGeom prst="rect">
              <a:avLst/>
            </a:prstGeom>
          </p:spPr>
        </p:pic>
        <p:pic>
          <p:nvPicPr>
            <p:cNvPr id="38" name="object 38"/>
            <p:cNvPicPr/>
            <p:nvPr/>
          </p:nvPicPr>
          <p:blipFill>
            <a:blip r:embed="rId31" cstate="print"/>
            <a:stretch>
              <a:fillRect/>
            </a:stretch>
          </p:blipFill>
          <p:spPr>
            <a:xfrm>
              <a:off x="1584959" y="643191"/>
              <a:ext cx="426720" cy="251460"/>
            </a:xfrm>
            <a:prstGeom prst="rect">
              <a:avLst/>
            </a:prstGeom>
          </p:spPr>
        </p:pic>
        <p:pic>
          <p:nvPicPr>
            <p:cNvPr id="39" name="object 39"/>
            <p:cNvPicPr/>
            <p:nvPr/>
          </p:nvPicPr>
          <p:blipFill>
            <a:blip r:embed="rId32" cstate="print"/>
            <a:stretch>
              <a:fillRect/>
            </a:stretch>
          </p:blipFill>
          <p:spPr>
            <a:xfrm>
              <a:off x="1885187" y="643191"/>
              <a:ext cx="402335" cy="251460"/>
            </a:xfrm>
            <a:prstGeom prst="rect">
              <a:avLst/>
            </a:prstGeom>
          </p:spPr>
        </p:pic>
        <p:pic>
          <p:nvPicPr>
            <p:cNvPr id="40" name="object 40"/>
            <p:cNvPicPr/>
            <p:nvPr/>
          </p:nvPicPr>
          <p:blipFill>
            <a:blip r:embed="rId6" cstate="print"/>
            <a:stretch>
              <a:fillRect/>
            </a:stretch>
          </p:blipFill>
          <p:spPr>
            <a:xfrm>
              <a:off x="2080259" y="643191"/>
              <a:ext cx="245363" cy="251460"/>
            </a:xfrm>
            <a:prstGeom prst="rect">
              <a:avLst/>
            </a:prstGeom>
          </p:spPr>
        </p:pic>
        <p:pic>
          <p:nvPicPr>
            <p:cNvPr id="41" name="object 41"/>
            <p:cNvPicPr/>
            <p:nvPr/>
          </p:nvPicPr>
          <p:blipFill>
            <a:blip r:embed="rId33" cstate="print"/>
            <a:stretch>
              <a:fillRect/>
            </a:stretch>
          </p:blipFill>
          <p:spPr>
            <a:xfrm>
              <a:off x="2197608" y="643191"/>
              <a:ext cx="406908" cy="251460"/>
            </a:xfrm>
            <a:prstGeom prst="rect">
              <a:avLst/>
            </a:prstGeom>
          </p:spPr>
        </p:pic>
        <p:pic>
          <p:nvPicPr>
            <p:cNvPr id="42" name="object 42"/>
            <p:cNvPicPr/>
            <p:nvPr/>
          </p:nvPicPr>
          <p:blipFill>
            <a:blip r:embed="rId9" cstate="print"/>
            <a:stretch>
              <a:fillRect/>
            </a:stretch>
          </p:blipFill>
          <p:spPr>
            <a:xfrm>
              <a:off x="2478024" y="643191"/>
              <a:ext cx="655320" cy="251460"/>
            </a:xfrm>
            <a:prstGeom prst="rect">
              <a:avLst/>
            </a:prstGeom>
          </p:spPr>
        </p:pic>
        <p:pic>
          <p:nvPicPr>
            <p:cNvPr id="43" name="object 43"/>
            <p:cNvPicPr/>
            <p:nvPr/>
          </p:nvPicPr>
          <p:blipFill>
            <a:blip r:embed="rId34" cstate="print"/>
            <a:stretch>
              <a:fillRect/>
            </a:stretch>
          </p:blipFill>
          <p:spPr>
            <a:xfrm>
              <a:off x="3005327" y="643191"/>
              <a:ext cx="434339" cy="251460"/>
            </a:xfrm>
            <a:prstGeom prst="rect">
              <a:avLst/>
            </a:prstGeom>
          </p:spPr>
        </p:pic>
        <p:pic>
          <p:nvPicPr>
            <p:cNvPr id="44" name="object 44"/>
            <p:cNvPicPr/>
            <p:nvPr/>
          </p:nvPicPr>
          <p:blipFill>
            <a:blip r:embed="rId35" cstate="print"/>
            <a:stretch>
              <a:fillRect/>
            </a:stretch>
          </p:blipFill>
          <p:spPr>
            <a:xfrm>
              <a:off x="3313176" y="643191"/>
              <a:ext cx="510539" cy="251460"/>
            </a:xfrm>
            <a:prstGeom prst="rect">
              <a:avLst/>
            </a:prstGeom>
          </p:spPr>
        </p:pic>
        <p:pic>
          <p:nvPicPr>
            <p:cNvPr id="45" name="object 45"/>
            <p:cNvPicPr/>
            <p:nvPr/>
          </p:nvPicPr>
          <p:blipFill>
            <a:blip r:embed="rId36" cstate="print"/>
            <a:stretch>
              <a:fillRect/>
            </a:stretch>
          </p:blipFill>
          <p:spPr>
            <a:xfrm>
              <a:off x="3697224" y="643191"/>
              <a:ext cx="309372" cy="251460"/>
            </a:xfrm>
            <a:prstGeom prst="rect">
              <a:avLst/>
            </a:prstGeom>
          </p:spPr>
        </p:pic>
        <p:pic>
          <p:nvPicPr>
            <p:cNvPr id="46" name="object 46"/>
            <p:cNvPicPr/>
            <p:nvPr/>
          </p:nvPicPr>
          <p:blipFill>
            <a:blip r:embed="rId37" cstate="print"/>
            <a:stretch>
              <a:fillRect/>
            </a:stretch>
          </p:blipFill>
          <p:spPr>
            <a:xfrm>
              <a:off x="3880104" y="643191"/>
              <a:ext cx="350520" cy="251460"/>
            </a:xfrm>
            <a:prstGeom prst="rect">
              <a:avLst/>
            </a:prstGeom>
          </p:spPr>
        </p:pic>
        <p:pic>
          <p:nvPicPr>
            <p:cNvPr id="47" name="object 47"/>
            <p:cNvPicPr/>
            <p:nvPr/>
          </p:nvPicPr>
          <p:blipFill>
            <a:blip r:embed="rId38" cstate="print"/>
            <a:stretch>
              <a:fillRect/>
            </a:stretch>
          </p:blipFill>
          <p:spPr>
            <a:xfrm>
              <a:off x="12192" y="826071"/>
              <a:ext cx="787907" cy="251460"/>
            </a:xfrm>
            <a:prstGeom prst="rect">
              <a:avLst/>
            </a:prstGeom>
          </p:spPr>
        </p:pic>
        <p:pic>
          <p:nvPicPr>
            <p:cNvPr id="48" name="object 48"/>
            <p:cNvPicPr/>
            <p:nvPr/>
          </p:nvPicPr>
          <p:blipFill>
            <a:blip r:embed="rId39" cstate="print"/>
            <a:stretch>
              <a:fillRect/>
            </a:stretch>
          </p:blipFill>
          <p:spPr>
            <a:xfrm>
              <a:off x="647700" y="826071"/>
              <a:ext cx="569976" cy="251460"/>
            </a:xfrm>
            <a:prstGeom prst="rect">
              <a:avLst/>
            </a:prstGeom>
          </p:spPr>
        </p:pic>
        <p:pic>
          <p:nvPicPr>
            <p:cNvPr id="49" name="object 49"/>
            <p:cNvPicPr/>
            <p:nvPr/>
          </p:nvPicPr>
          <p:blipFill>
            <a:blip r:embed="rId40" cstate="print"/>
            <a:stretch>
              <a:fillRect/>
            </a:stretch>
          </p:blipFill>
          <p:spPr>
            <a:xfrm>
              <a:off x="1065276" y="826071"/>
              <a:ext cx="504444" cy="251460"/>
            </a:xfrm>
            <a:prstGeom prst="rect">
              <a:avLst/>
            </a:prstGeom>
          </p:spPr>
        </p:pic>
        <p:pic>
          <p:nvPicPr>
            <p:cNvPr id="50" name="object 50"/>
            <p:cNvPicPr/>
            <p:nvPr/>
          </p:nvPicPr>
          <p:blipFill>
            <a:blip r:embed="rId41" cstate="print"/>
            <a:stretch>
              <a:fillRect/>
            </a:stretch>
          </p:blipFill>
          <p:spPr>
            <a:xfrm>
              <a:off x="1417320" y="826071"/>
              <a:ext cx="434339" cy="251460"/>
            </a:xfrm>
            <a:prstGeom prst="rect">
              <a:avLst/>
            </a:prstGeom>
          </p:spPr>
        </p:pic>
        <p:pic>
          <p:nvPicPr>
            <p:cNvPr id="51" name="object 51"/>
            <p:cNvPicPr/>
            <p:nvPr/>
          </p:nvPicPr>
          <p:blipFill>
            <a:blip r:embed="rId42" cstate="print"/>
            <a:stretch>
              <a:fillRect/>
            </a:stretch>
          </p:blipFill>
          <p:spPr>
            <a:xfrm>
              <a:off x="1699259" y="826071"/>
              <a:ext cx="554736" cy="251460"/>
            </a:xfrm>
            <a:prstGeom prst="rect">
              <a:avLst/>
            </a:prstGeom>
          </p:spPr>
        </p:pic>
        <p:pic>
          <p:nvPicPr>
            <p:cNvPr id="52" name="object 52"/>
            <p:cNvPicPr/>
            <p:nvPr/>
          </p:nvPicPr>
          <p:blipFill>
            <a:blip r:embed="rId43" cstate="print"/>
            <a:stretch>
              <a:fillRect/>
            </a:stretch>
          </p:blipFill>
          <p:spPr>
            <a:xfrm>
              <a:off x="2101596" y="826071"/>
              <a:ext cx="393191" cy="251460"/>
            </a:xfrm>
            <a:prstGeom prst="rect">
              <a:avLst/>
            </a:prstGeom>
          </p:spPr>
        </p:pic>
        <p:pic>
          <p:nvPicPr>
            <p:cNvPr id="53" name="object 53"/>
            <p:cNvPicPr/>
            <p:nvPr/>
          </p:nvPicPr>
          <p:blipFill>
            <a:blip r:embed="rId44" cstate="print"/>
            <a:stretch>
              <a:fillRect/>
            </a:stretch>
          </p:blipFill>
          <p:spPr>
            <a:xfrm>
              <a:off x="2342387" y="826071"/>
              <a:ext cx="714756" cy="251460"/>
            </a:xfrm>
            <a:prstGeom prst="rect">
              <a:avLst/>
            </a:prstGeom>
          </p:spPr>
        </p:pic>
        <p:pic>
          <p:nvPicPr>
            <p:cNvPr id="54" name="object 54"/>
            <p:cNvPicPr/>
            <p:nvPr/>
          </p:nvPicPr>
          <p:blipFill>
            <a:blip r:embed="rId45" cstate="print"/>
            <a:stretch>
              <a:fillRect/>
            </a:stretch>
          </p:blipFill>
          <p:spPr>
            <a:xfrm>
              <a:off x="2904743" y="826071"/>
              <a:ext cx="333755" cy="251460"/>
            </a:xfrm>
            <a:prstGeom prst="rect">
              <a:avLst/>
            </a:prstGeom>
          </p:spPr>
        </p:pic>
        <p:pic>
          <p:nvPicPr>
            <p:cNvPr id="55" name="object 55"/>
            <p:cNvPicPr/>
            <p:nvPr/>
          </p:nvPicPr>
          <p:blipFill>
            <a:blip r:embed="rId43" cstate="print"/>
            <a:stretch>
              <a:fillRect/>
            </a:stretch>
          </p:blipFill>
          <p:spPr>
            <a:xfrm>
              <a:off x="3087624" y="826071"/>
              <a:ext cx="393191" cy="251460"/>
            </a:xfrm>
            <a:prstGeom prst="rect">
              <a:avLst/>
            </a:prstGeom>
          </p:spPr>
        </p:pic>
        <p:pic>
          <p:nvPicPr>
            <p:cNvPr id="56" name="object 56"/>
            <p:cNvPicPr/>
            <p:nvPr/>
          </p:nvPicPr>
          <p:blipFill>
            <a:blip r:embed="rId46" cstate="print"/>
            <a:stretch>
              <a:fillRect/>
            </a:stretch>
          </p:blipFill>
          <p:spPr>
            <a:xfrm>
              <a:off x="3328415" y="826071"/>
              <a:ext cx="594360" cy="251460"/>
            </a:xfrm>
            <a:prstGeom prst="rect">
              <a:avLst/>
            </a:prstGeom>
          </p:spPr>
        </p:pic>
        <p:pic>
          <p:nvPicPr>
            <p:cNvPr id="57" name="object 57"/>
            <p:cNvPicPr/>
            <p:nvPr/>
          </p:nvPicPr>
          <p:blipFill>
            <a:blip r:embed="rId47" cstate="print"/>
            <a:stretch>
              <a:fillRect/>
            </a:stretch>
          </p:blipFill>
          <p:spPr>
            <a:xfrm>
              <a:off x="3715512" y="826071"/>
              <a:ext cx="246887" cy="251460"/>
            </a:xfrm>
            <a:prstGeom prst="rect">
              <a:avLst/>
            </a:prstGeom>
          </p:spPr>
        </p:pic>
        <p:pic>
          <p:nvPicPr>
            <p:cNvPr id="58" name="object 58"/>
            <p:cNvPicPr/>
            <p:nvPr/>
          </p:nvPicPr>
          <p:blipFill>
            <a:blip r:embed="rId48" cstate="print"/>
            <a:stretch>
              <a:fillRect/>
            </a:stretch>
          </p:blipFill>
          <p:spPr>
            <a:xfrm>
              <a:off x="3810000" y="826071"/>
              <a:ext cx="420624" cy="251460"/>
            </a:xfrm>
            <a:prstGeom prst="rect">
              <a:avLst/>
            </a:prstGeom>
          </p:spPr>
        </p:pic>
        <p:pic>
          <p:nvPicPr>
            <p:cNvPr id="59" name="object 59"/>
            <p:cNvPicPr/>
            <p:nvPr/>
          </p:nvPicPr>
          <p:blipFill>
            <a:blip r:embed="rId49" cstate="print"/>
            <a:stretch>
              <a:fillRect/>
            </a:stretch>
          </p:blipFill>
          <p:spPr>
            <a:xfrm>
              <a:off x="12192" y="1008951"/>
              <a:ext cx="472440" cy="251460"/>
            </a:xfrm>
            <a:prstGeom prst="rect">
              <a:avLst/>
            </a:prstGeom>
          </p:spPr>
        </p:pic>
        <p:pic>
          <p:nvPicPr>
            <p:cNvPr id="60" name="object 60"/>
            <p:cNvPicPr/>
            <p:nvPr/>
          </p:nvPicPr>
          <p:blipFill>
            <a:blip r:embed="rId50" cstate="print"/>
            <a:stretch>
              <a:fillRect/>
            </a:stretch>
          </p:blipFill>
          <p:spPr>
            <a:xfrm>
              <a:off x="336804" y="1008951"/>
              <a:ext cx="541020" cy="251460"/>
            </a:xfrm>
            <a:prstGeom prst="rect">
              <a:avLst/>
            </a:prstGeom>
          </p:spPr>
        </p:pic>
        <p:pic>
          <p:nvPicPr>
            <p:cNvPr id="61" name="object 61"/>
            <p:cNvPicPr/>
            <p:nvPr/>
          </p:nvPicPr>
          <p:blipFill>
            <a:blip r:embed="rId43" cstate="print"/>
            <a:stretch>
              <a:fillRect/>
            </a:stretch>
          </p:blipFill>
          <p:spPr>
            <a:xfrm>
              <a:off x="729996" y="1008951"/>
              <a:ext cx="393192" cy="251460"/>
            </a:xfrm>
            <a:prstGeom prst="rect">
              <a:avLst/>
            </a:prstGeom>
          </p:spPr>
        </p:pic>
        <p:pic>
          <p:nvPicPr>
            <p:cNvPr id="62" name="object 62"/>
            <p:cNvPicPr/>
            <p:nvPr/>
          </p:nvPicPr>
          <p:blipFill>
            <a:blip r:embed="rId51" cstate="print"/>
            <a:stretch>
              <a:fillRect/>
            </a:stretch>
          </p:blipFill>
          <p:spPr>
            <a:xfrm>
              <a:off x="975359" y="1008951"/>
              <a:ext cx="394715" cy="251460"/>
            </a:xfrm>
            <a:prstGeom prst="rect">
              <a:avLst/>
            </a:prstGeom>
          </p:spPr>
        </p:pic>
        <p:pic>
          <p:nvPicPr>
            <p:cNvPr id="63" name="object 63"/>
            <p:cNvPicPr/>
            <p:nvPr/>
          </p:nvPicPr>
          <p:blipFill>
            <a:blip r:embed="rId52" cstate="print"/>
            <a:stretch>
              <a:fillRect/>
            </a:stretch>
          </p:blipFill>
          <p:spPr>
            <a:xfrm>
              <a:off x="1222248" y="1008951"/>
              <a:ext cx="688848" cy="251460"/>
            </a:xfrm>
            <a:prstGeom prst="rect">
              <a:avLst/>
            </a:prstGeom>
          </p:spPr>
        </p:pic>
        <p:pic>
          <p:nvPicPr>
            <p:cNvPr id="64" name="object 64"/>
            <p:cNvPicPr/>
            <p:nvPr/>
          </p:nvPicPr>
          <p:blipFill>
            <a:blip r:embed="rId53" cstate="print"/>
            <a:stretch>
              <a:fillRect/>
            </a:stretch>
          </p:blipFill>
          <p:spPr>
            <a:xfrm>
              <a:off x="1763268" y="1008951"/>
              <a:ext cx="486155" cy="251460"/>
            </a:xfrm>
            <a:prstGeom prst="rect">
              <a:avLst/>
            </a:prstGeom>
          </p:spPr>
        </p:pic>
        <p:pic>
          <p:nvPicPr>
            <p:cNvPr id="65" name="object 65"/>
            <p:cNvPicPr/>
            <p:nvPr/>
          </p:nvPicPr>
          <p:blipFill>
            <a:blip r:embed="rId43" cstate="print"/>
            <a:stretch>
              <a:fillRect/>
            </a:stretch>
          </p:blipFill>
          <p:spPr>
            <a:xfrm>
              <a:off x="2101596" y="1008951"/>
              <a:ext cx="393191" cy="251460"/>
            </a:xfrm>
            <a:prstGeom prst="rect">
              <a:avLst/>
            </a:prstGeom>
          </p:spPr>
        </p:pic>
        <p:pic>
          <p:nvPicPr>
            <p:cNvPr id="66" name="object 66"/>
            <p:cNvPicPr/>
            <p:nvPr/>
          </p:nvPicPr>
          <p:blipFill>
            <a:blip r:embed="rId40" cstate="print"/>
            <a:stretch>
              <a:fillRect/>
            </a:stretch>
          </p:blipFill>
          <p:spPr>
            <a:xfrm>
              <a:off x="2346959" y="1008951"/>
              <a:ext cx="504443" cy="251460"/>
            </a:xfrm>
            <a:prstGeom prst="rect">
              <a:avLst/>
            </a:prstGeom>
          </p:spPr>
        </p:pic>
        <p:pic>
          <p:nvPicPr>
            <p:cNvPr id="67" name="object 67"/>
            <p:cNvPicPr/>
            <p:nvPr/>
          </p:nvPicPr>
          <p:blipFill>
            <a:blip r:embed="rId54" cstate="print"/>
            <a:stretch>
              <a:fillRect/>
            </a:stretch>
          </p:blipFill>
          <p:spPr>
            <a:xfrm>
              <a:off x="2703576" y="1008951"/>
              <a:ext cx="800100" cy="251460"/>
            </a:xfrm>
            <a:prstGeom prst="rect">
              <a:avLst/>
            </a:prstGeom>
          </p:spPr>
        </p:pic>
        <p:pic>
          <p:nvPicPr>
            <p:cNvPr id="68" name="object 68"/>
            <p:cNvPicPr/>
            <p:nvPr/>
          </p:nvPicPr>
          <p:blipFill>
            <a:blip r:embed="rId55" cstate="print"/>
            <a:stretch>
              <a:fillRect/>
            </a:stretch>
          </p:blipFill>
          <p:spPr>
            <a:xfrm>
              <a:off x="3355848" y="1008951"/>
              <a:ext cx="426720" cy="251460"/>
            </a:xfrm>
            <a:prstGeom prst="rect">
              <a:avLst/>
            </a:prstGeom>
          </p:spPr>
        </p:pic>
        <p:pic>
          <p:nvPicPr>
            <p:cNvPr id="69" name="object 69"/>
            <p:cNvPicPr/>
            <p:nvPr/>
          </p:nvPicPr>
          <p:blipFill>
            <a:blip r:embed="rId56" cstate="print"/>
            <a:stretch>
              <a:fillRect/>
            </a:stretch>
          </p:blipFill>
          <p:spPr>
            <a:xfrm>
              <a:off x="3634739" y="1008951"/>
              <a:ext cx="595884" cy="251460"/>
            </a:xfrm>
            <a:prstGeom prst="rect">
              <a:avLst/>
            </a:prstGeom>
          </p:spPr>
        </p:pic>
        <p:pic>
          <p:nvPicPr>
            <p:cNvPr id="70" name="object 70"/>
            <p:cNvPicPr/>
            <p:nvPr/>
          </p:nvPicPr>
          <p:blipFill>
            <a:blip r:embed="rId57" cstate="print"/>
            <a:stretch>
              <a:fillRect/>
            </a:stretch>
          </p:blipFill>
          <p:spPr>
            <a:xfrm>
              <a:off x="12192" y="1191831"/>
              <a:ext cx="380999" cy="251460"/>
            </a:xfrm>
            <a:prstGeom prst="rect">
              <a:avLst/>
            </a:prstGeom>
          </p:spPr>
        </p:pic>
        <p:pic>
          <p:nvPicPr>
            <p:cNvPr id="71" name="object 71"/>
            <p:cNvPicPr/>
            <p:nvPr/>
          </p:nvPicPr>
          <p:blipFill>
            <a:blip r:embed="rId58" cstate="print"/>
            <a:stretch>
              <a:fillRect/>
            </a:stretch>
          </p:blipFill>
          <p:spPr>
            <a:xfrm>
              <a:off x="222504" y="1191831"/>
              <a:ext cx="460247" cy="251460"/>
            </a:xfrm>
            <a:prstGeom prst="rect">
              <a:avLst/>
            </a:prstGeom>
          </p:spPr>
        </p:pic>
        <p:pic>
          <p:nvPicPr>
            <p:cNvPr id="72" name="object 72"/>
            <p:cNvPicPr/>
            <p:nvPr/>
          </p:nvPicPr>
          <p:blipFill>
            <a:blip r:embed="rId14" cstate="print"/>
            <a:stretch>
              <a:fillRect/>
            </a:stretch>
          </p:blipFill>
          <p:spPr>
            <a:xfrm>
              <a:off x="513588" y="1191831"/>
              <a:ext cx="326136" cy="251460"/>
            </a:xfrm>
            <a:prstGeom prst="rect">
              <a:avLst/>
            </a:prstGeom>
          </p:spPr>
        </p:pic>
        <p:pic>
          <p:nvPicPr>
            <p:cNvPr id="73" name="object 73"/>
            <p:cNvPicPr/>
            <p:nvPr/>
          </p:nvPicPr>
          <p:blipFill>
            <a:blip r:embed="rId59" cstate="print"/>
            <a:stretch>
              <a:fillRect/>
            </a:stretch>
          </p:blipFill>
          <p:spPr>
            <a:xfrm>
              <a:off x="670560" y="1191831"/>
              <a:ext cx="350519" cy="251460"/>
            </a:xfrm>
            <a:prstGeom prst="rect">
              <a:avLst/>
            </a:prstGeom>
          </p:spPr>
        </p:pic>
        <p:pic>
          <p:nvPicPr>
            <p:cNvPr id="74" name="object 74"/>
            <p:cNvPicPr/>
            <p:nvPr/>
          </p:nvPicPr>
          <p:blipFill>
            <a:blip r:embed="rId60" cstate="print"/>
            <a:stretch>
              <a:fillRect/>
            </a:stretch>
          </p:blipFill>
          <p:spPr>
            <a:xfrm>
              <a:off x="851916" y="1191831"/>
              <a:ext cx="638556" cy="251460"/>
            </a:xfrm>
            <a:prstGeom prst="rect">
              <a:avLst/>
            </a:prstGeom>
          </p:spPr>
        </p:pic>
        <p:pic>
          <p:nvPicPr>
            <p:cNvPr id="75" name="object 75"/>
            <p:cNvPicPr/>
            <p:nvPr/>
          </p:nvPicPr>
          <p:blipFill>
            <a:blip r:embed="rId14" cstate="print"/>
            <a:stretch>
              <a:fillRect/>
            </a:stretch>
          </p:blipFill>
          <p:spPr>
            <a:xfrm>
              <a:off x="1321308" y="1191831"/>
              <a:ext cx="326136" cy="251460"/>
            </a:xfrm>
            <a:prstGeom prst="rect">
              <a:avLst/>
            </a:prstGeom>
          </p:spPr>
        </p:pic>
        <p:pic>
          <p:nvPicPr>
            <p:cNvPr id="76" name="object 76"/>
            <p:cNvPicPr/>
            <p:nvPr/>
          </p:nvPicPr>
          <p:blipFill>
            <a:blip r:embed="rId61" cstate="print"/>
            <a:stretch>
              <a:fillRect/>
            </a:stretch>
          </p:blipFill>
          <p:spPr>
            <a:xfrm>
              <a:off x="1476756" y="1191831"/>
              <a:ext cx="292607" cy="251460"/>
            </a:xfrm>
            <a:prstGeom prst="rect">
              <a:avLst/>
            </a:prstGeom>
          </p:spPr>
        </p:pic>
        <p:pic>
          <p:nvPicPr>
            <p:cNvPr id="77" name="object 77"/>
            <p:cNvPicPr/>
            <p:nvPr/>
          </p:nvPicPr>
          <p:blipFill>
            <a:blip r:embed="rId6" cstate="print"/>
            <a:stretch>
              <a:fillRect/>
            </a:stretch>
          </p:blipFill>
          <p:spPr>
            <a:xfrm>
              <a:off x="1562100" y="1191831"/>
              <a:ext cx="245363" cy="251460"/>
            </a:xfrm>
            <a:prstGeom prst="rect">
              <a:avLst/>
            </a:prstGeom>
          </p:spPr>
        </p:pic>
      </p:grpSp>
      <p:sp>
        <p:nvSpPr>
          <p:cNvPr id="78" name="object 78"/>
          <p:cNvSpPr txBox="1"/>
          <p:nvPr/>
        </p:nvSpPr>
        <p:spPr>
          <a:xfrm>
            <a:off x="83566" y="310451"/>
            <a:ext cx="4050029" cy="1123315"/>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Continuing </a:t>
            </a:r>
            <a:r>
              <a:rPr sz="1200" dirty="0">
                <a:latin typeface="Times New Roman"/>
                <a:cs typeface="Times New Roman"/>
              </a:rPr>
              <a:t>with </a:t>
            </a:r>
            <a:r>
              <a:rPr sz="1200" spc="-5" dirty="0">
                <a:latin typeface="Times New Roman"/>
                <a:cs typeface="Times New Roman"/>
              </a:rPr>
              <a:t>Example </a:t>
            </a:r>
            <a:r>
              <a:rPr sz="1200" dirty="0">
                <a:latin typeface="Times New Roman"/>
                <a:cs typeface="Times New Roman"/>
              </a:rPr>
              <a:t>12.8, </a:t>
            </a:r>
            <a:r>
              <a:rPr sz="1200" spc="-5" dirty="0">
                <a:latin typeface="Times New Roman"/>
                <a:cs typeface="Times New Roman"/>
              </a:rPr>
              <a:t>assume </a:t>
            </a:r>
            <a:r>
              <a:rPr sz="1200" dirty="0">
                <a:latin typeface="Times New Roman"/>
                <a:cs typeface="Times New Roman"/>
              </a:rPr>
              <a:t>that the tutor </a:t>
            </a:r>
            <a:r>
              <a:rPr sz="1200" spc="-5" dirty="0">
                <a:latin typeface="Times New Roman"/>
                <a:cs typeface="Times New Roman"/>
              </a:rPr>
              <a:t>wants </a:t>
            </a:r>
            <a:r>
              <a:rPr sz="1200" dirty="0">
                <a:latin typeface="Times New Roman"/>
                <a:cs typeface="Times New Roman"/>
              </a:rPr>
              <a:t>to  </a:t>
            </a:r>
            <a:r>
              <a:rPr sz="1200" b="1" u="sng" spc="-5" dirty="0">
                <a:uFill>
                  <a:solidFill>
                    <a:srgbClr val="000000"/>
                  </a:solidFill>
                </a:uFill>
                <a:latin typeface="Times New Roman"/>
                <a:cs typeface="Times New Roman"/>
              </a:rPr>
              <a:t>print the </a:t>
            </a:r>
            <a:r>
              <a:rPr sz="1200" b="1" u="sng" spc="-10" dirty="0">
                <a:uFill>
                  <a:solidFill>
                    <a:srgbClr val="000000"/>
                  </a:solidFill>
                </a:uFill>
                <a:latin typeface="Times New Roman"/>
                <a:cs typeface="Times New Roman"/>
              </a:rPr>
              <a:t>record </a:t>
            </a:r>
            <a:r>
              <a:rPr sz="1200" b="1" u="sng" dirty="0">
                <a:uFill>
                  <a:solidFill>
                    <a:srgbClr val="000000"/>
                  </a:solidFill>
                </a:uFill>
                <a:latin typeface="Times New Roman"/>
                <a:cs typeface="Times New Roman"/>
              </a:rPr>
              <a:t>of all </a:t>
            </a:r>
            <a:r>
              <a:rPr sz="1200" b="1" u="sng" spc="-5" dirty="0">
                <a:uFill>
                  <a:solidFill>
                    <a:srgbClr val="000000"/>
                  </a:solidFill>
                </a:uFill>
                <a:latin typeface="Times New Roman"/>
                <a:cs typeface="Times New Roman"/>
              </a:rPr>
              <a:t>students </a:t>
            </a:r>
            <a:r>
              <a:rPr sz="1200" b="1" u="sng" dirty="0">
                <a:uFill>
                  <a:solidFill>
                    <a:srgbClr val="000000"/>
                  </a:solidFill>
                </a:uFill>
                <a:latin typeface="Times New Roman"/>
                <a:cs typeface="Times New Roman"/>
              </a:rPr>
              <a:t>at </a:t>
            </a:r>
            <a:r>
              <a:rPr sz="1200" b="1" u="sng" spc="-5" dirty="0">
                <a:uFill>
                  <a:solidFill>
                    <a:srgbClr val="000000"/>
                  </a:solidFill>
                </a:uFill>
                <a:latin typeface="Times New Roman"/>
                <a:cs typeface="Times New Roman"/>
              </a:rPr>
              <a:t>the end </a:t>
            </a:r>
            <a:r>
              <a:rPr sz="1200" b="1" u="sng" spc="5"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the semester</a:t>
            </a:r>
            <a:r>
              <a:rPr sz="1200" spc="-5" dirty="0">
                <a:latin typeface="Times New Roman"/>
                <a:cs typeface="Times New Roman"/>
              </a:rPr>
              <a:t>.  </a:t>
            </a:r>
            <a:r>
              <a:rPr sz="1200" dirty="0">
                <a:latin typeface="Times New Roman"/>
                <a:cs typeface="Times New Roman"/>
              </a:rPr>
              <a:t>Algorithm </a:t>
            </a:r>
            <a:r>
              <a:rPr sz="1200" spc="-5" dirty="0">
                <a:latin typeface="Times New Roman"/>
                <a:cs typeface="Times New Roman"/>
              </a:rPr>
              <a:t>12.5 </a:t>
            </a:r>
            <a:r>
              <a:rPr sz="1200" spc="-10" dirty="0">
                <a:latin typeface="Times New Roman"/>
                <a:cs typeface="Times New Roman"/>
              </a:rPr>
              <a:t>can </a:t>
            </a:r>
            <a:r>
              <a:rPr sz="1200" spc="-5" dirty="0">
                <a:latin typeface="Times New Roman"/>
                <a:cs typeface="Times New Roman"/>
              </a:rPr>
              <a:t>do </a:t>
            </a:r>
            <a:r>
              <a:rPr sz="1200" dirty="0">
                <a:latin typeface="Times New Roman"/>
                <a:cs typeface="Times New Roman"/>
              </a:rPr>
              <a:t>this </a:t>
            </a:r>
            <a:r>
              <a:rPr sz="1200" spc="-5" dirty="0">
                <a:latin typeface="Times New Roman"/>
                <a:cs typeface="Times New Roman"/>
              </a:rPr>
              <a:t>job. </a:t>
            </a:r>
            <a:r>
              <a:rPr sz="1200" spc="-50" dirty="0">
                <a:latin typeface="Times New Roman"/>
                <a:cs typeface="Times New Roman"/>
              </a:rPr>
              <a:t>We </a:t>
            </a:r>
            <a:r>
              <a:rPr sz="1200" spc="-5" dirty="0">
                <a:latin typeface="Times New Roman"/>
                <a:cs typeface="Times New Roman"/>
              </a:rPr>
              <a:t>assume </a:t>
            </a:r>
            <a:r>
              <a:rPr sz="1200" spc="-10" dirty="0">
                <a:latin typeface="Times New Roman"/>
                <a:cs typeface="Times New Roman"/>
              </a:rPr>
              <a:t>that </a:t>
            </a:r>
            <a:r>
              <a:rPr sz="1200" spc="-5" dirty="0">
                <a:latin typeface="Times New Roman"/>
                <a:cs typeface="Times New Roman"/>
              </a:rPr>
              <a:t>there </a:t>
            </a:r>
            <a:r>
              <a:rPr sz="1200" dirty="0">
                <a:latin typeface="Times New Roman"/>
                <a:cs typeface="Times New Roman"/>
              </a:rPr>
              <a:t>is </a:t>
            </a:r>
            <a:r>
              <a:rPr sz="1200" spc="-10" dirty="0">
                <a:latin typeface="Times New Roman"/>
                <a:cs typeface="Times New Roman"/>
              </a:rPr>
              <a:t>an  </a:t>
            </a:r>
            <a:r>
              <a:rPr sz="1200" spc="-5" dirty="0">
                <a:latin typeface="Times New Roman"/>
                <a:cs typeface="Times New Roman"/>
              </a:rPr>
              <a:t>algorithm called </a:t>
            </a:r>
            <a:r>
              <a:rPr sz="1200" dirty="0">
                <a:latin typeface="Times New Roman"/>
                <a:cs typeface="Times New Roman"/>
              </a:rPr>
              <a:t>Print </a:t>
            </a:r>
            <a:r>
              <a:rPr sz="1200" spc="-5" dirty="0">
                <a:latin typeface="Times New Roman"/>
                <a:cs typeface="Times New Roman"/>
              </a:rPr>
              <a:t>that prints </a:t>
            </a:r>
            <a:r>
              <a:rPr sz="1200" dirty="0">
                <a:latin typeface="Times New Roman"/>
                <a:cs typeface="Times New Roman"/>
              </a:rPr>
              <a:t>the </a:t>
            </a:r>
            <a:r>
              <a:rPr sz="1200" spc="-5" dirty="0">
                <a:latin typeface="Times New Roman"/>
                <a:cs typeface="Times New Roman"/>
              </a:rPr>
              <a:t>contents </a:t>
            </a:r>
            <a:r>
              <a:rPr sz="1200" dirty="0">
                <a:latin typeface="Times New Roman"/>
                <a:cs typeface="Times New Roman"/>
              </a:rPr>
              <a:t>of the </a:t>
            </a:r>
            <a:r>
              <a:rPr sz="1200" spc="-5" dirty="0">
                <a:latin typeface="Times New Roman"/>
                <a:cs typeface="Times New Roman"/>
              </a:rPr>
              <a:t>record. For  each node, </a:t>
            </a:r>
            <a:r>
              <a:rPr sz="1200" dirty="0">
                <a:latin typeface="Times New Roman"/>
                <a:cs typeface="Times New Roman"/>
              </a:rPr>
              <a:t>the list </a:t>
            </a:r>
            <a:r>
              <a:rPr sz="1200" spc="-5" dirty="0">
                <a:latin typeface="Times New Roman"/>
                <a:cs typeface="Times New Roman"/>
              </a:rPr>
              <a:t>traverse calls </a:t>
            </a:r>
            <a:r>
              <a:rPr sz="1200" dirty="0">
                <a:latin typeface="Times New Roman"/>
                <a:cs typeface="Times New Roman"/>
              </a:rPr>
              <a:t>the Print </a:t>
            </a:r>
            <a:r>
              <a:rPr sz="1200" spc="-5" dirty="0">
                <a:latin typeface="Times New Roman"/>
                <a:cs typeface="Times New Roman"/>
              </a:rPr>
              <a:t>algorithm and passes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to be </a:t>
            </a:r>
            <a:r>
              <a:rPr sz="1200" spc="-5" dirty="0">
                <a:latin typeface="Times New Roman"/>
                <a:cs typeface="Times New Roman"/>
              </a:rPr>
              <a:t>printed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it.</a:t>
            </a:r>
            <a:endParaRPr sz="1200">
              <a:latin typeface="Times New Roman"/>
              <a:cs typeface="Times New Roman"/>
            </a:endParaRPr>
          </a:p>
        </p:txBody>
      </p:sp>
      <p:grpSp>
        <p:nvGrpSpPr>
          <p:cNvPr id="79" name="object 79"/>
          <p:cNvGrpSpPr/>
          <p:nvPr/>
        </p:nvGrpSpPr>
        <p:grpSpPr>
          <a:xfrm>
            <a:off x="304" y="0"/>
            <a:ext cx="4596130" cy="3452495"/>
            <a:chOff x="304" y="0"/>
            <a:chExt cx="4596130" cy="3452495"/>
          </a:xfrm>
        </p:grpSpPr>
        <p:pic>
          <p:nvPicPr>
            <p:cNvPr id="80" name="object 80"/>
            <p:cNvPicPr/>
            <p:nvPr/>
          </p:nvPicPr>
          <p:blipFill>
            <a:blip r:embed="rId62" cstate="print"/>
            <a:stretch>
              <a:fillRect/>
            </a:stretch>
          </p:blipFill>
          <p:spPr>
            <a:xfrm>
              <a:off x="202692" y="1447861"/>
              <a:ext cx="4005114" cy="1981202"/>
            </a:xfrm>
            <a:prstGeom prst="rect">
              <a:avLst/>
            </a:prstGeom>
          </p:spPr>
        </p:pic>
        <p:sp>
          <p:nvSpPr>
            <p:cNvPr id="81" name="object 81"/>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12.51</a:t>
            </a:r>
            <a:endParaRPr sz="600">
              <a:latin typeface="Arial"/>
              <a:cs typeface="Arial"/>
            </a:endParaRPr>
          </a:p>
        </p:txBody>
      </p:sp>
      <p:sp>
        <p:nvSpPr>
          <p:cNvPr id="3" name="object 3"/>
          <p:cNvSpPr txBox="1"/>
          <p:nvPr/>
        </p:nvSpPr>
        <p:spPr>
          <a:xfrm>
            <a:off x="45466" y="0"/>
            <a:ext cx="4391660" cy="159956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General linear list </a:t>
            </a:r>
            <a:r>
              <a:rPr sz="1600" b="1" spc="-10" dirty="0">
                <a:solidFill>
                  <a:srgbClr val="FF0000"/>
                </a:solidFill>
                <a:latin typeface="Times New Roman"/>
                <a:cs typeface="Times New Roman"/>
              </a:rPr>
              <a:t>implementation</a:t>
            </a:r>
            <a:endParaRPr sz="1600">
              <a:latin typeface="Times New Roman"/>
              <a:cs typeface="Times New Roman"/>
            </a:endParaRPr>
          </a:p>
          <a:p>
            <a:pPr marL="12700" marR="5080" algn="just">
              <a:lnSpc>
                <a:spcPct val="100000"/>
              </a:lnSpc>
              <a:spcBef>
                <a:spcPts val="190"/>
              </a:spcBef>
            </a:pPr>
            <a:r>
              <a:rPr sz="1400" spc="-5" dirty="0">
                <a:latin typeface="Times New Roman"/>
                <a:cs typeface="Times New Roman"/>
              </a:rPr>
              <a:t>At the ADT level, we use the list </a:t>
            </a:r>
            <a:r>
              <a:rPr sz="1400" spc="-10" dirty="0">
                <a:latin typeface="Times New Roman"/>
                <a:cs typeface="Times New Roman"/>
              </a:rPr>
              <a:t>and its six </a:t>
            </a:r>
            <a:r>
              <a:rPr sz="1400" spc="-5" dirty="0">
                <a:latin typeface="Times New Roman"/>
                <a:cs typeface="Times New Roman"/>
              </a:rPr>
              <a:t>operations but </a:t>
            </a:r>
            <a:r>
              <a:rPr sz="1400" spc="-15" dirty="0">
                <a:latin typeface="Times New Roman"/>
                <a:cs typeface="Times New Roman"/>
              </a:rPr>
              <a:t>at  </a:t>
            </a:r>
            <a:r>
              <a:rPr sz="1400" spc="-5" dirty="0">
                <a:latin typeface="Times New Roman"/>
                <a:cs typeface="Times New Roman"/>
              </a:rPr>
              <a:t>the implementation level we need to choose </a:t>
            </a:r>
            <a:r>
              <a:rPr sz="1400" dirty="0">
                <a:latin typeface="Times New Roman"/>
                <a:cs typeface="Times New Roman"/>
              </a:rPr>
              <a:t>a </a:t>
            </a:r>
            <a:r>
              <a:rPr sz="1400" spc="-5" dirty="0">
                <a:latin typeface="Times New Roman"/>
                <a:cs typeface="Times New Roman"/>
              </a:rPr>
              <a:t>data structure  </a:t>
            </a:r>
            <a:r>
              <a:rPr sz="1400" dirty="0">
                <a:latin typeface="Times New Roman"/>
                <a:cs typeface="Times New Roman"/>
              </a:rPr>
              <a:t>to </a:t>
            </a:r>
            <a:r>
              <a:rPr sz="1400" spc="-5" dirty="0">
                <a:latin typeface="Times New Roman"/>
                <a:cs typeface="Times New Roman"/>
              </a:rPr>
              <a:t>implement </a:t>
            </a:r>
            <a:r>
              <a:rPr sz="1400" dirty="0">
                <a:latin typeface="Times New Roman"/>
                <a:cs typeface="Times New Roman"/>
              </a:rPr>
              <a:t>it.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general list ADT </a:t>
            </a:r>
            <a:r>
              <a:rPr sz="1400" b="1" u="sng" dirty="0">
                <a:uFill>
                  <a:solidFill>
                    <a:srgbClr val="000000"/>
                  </a:solidFill>
                </a:uFill>
                <a:latin typeface="Times New Roman"/>
                <a:cs typeface="Times New Roman"/>
              </a:rPr>
              <a:t>can </a:t>
            </a:r>
            <a:r>
              <a:rPr sz="1400" b="1" u="sng" spc="-5" dirty="0">
                <a:uFill>
                  <a:solidFill>
                    <a:srgbClr val="000000"/>
                  </a:solidFill>
                </a:uFill>
                <a:latin typeface="Times New Roman"/>
                <a:cs typeface="Times New Roman"/>
              </a:rPr>
              <a:t>be implemented </a:t>
            </a:r>
            <a:r>
              <a:rPr sz="1400" b="1" spc="-5" dirty="0">
                <a:latin typeface="Times New Roman"/>
                <a:cs typeface="Times New Roman"/>
              </a:rPr>
              <a:t> </a:t>
            </a:r>
            <a:r>
              <a:rPr sz="1400" b="1" u="sng" spc="-5" dirty="0">
                <a:uFill>
                  <a:solidFill>
                    <a:srgbClr val="000000"/>
                  </a:solidFill>
                </a:uFill>
                <a:latin typeface="Times New Roman"/>
                <a:cs typeface="Times New Roman"/>
              </a:rPr>
              <a:t>using either </a:t>
            </a:r>
            <a:r>
              <a:rPr sz="1400" b="1" u="sng" dirty="0">
                <a:uFill>
                  <a:solidFill>
                    <a:srgbClr val="000000"/>
                  </a:solidFill>
                </a:uFill>
                <a:latin typeface="Times New Roman"/>
                <a:cs typeface="Times New Roman"/>
              </a:rPr>
              <a:t>an </a:t>
            </a:r>
            <a:r>
              <a:rPr sz="1400" b="1" u="sng" spc="-10" dirty="0">
                <a:uFill>
                  <a:solidFill>
                    <a:srgbClr val="000000"/>
                  </a:solidFill>
                </a:uFill>
                <a:latin typeface="Times New Roman"/>
                <a:cs typeface="Times New Roman"/>
              </a:rPr>
              <a:t>array </a:t>
            </a:r>
            <a:r>
              <a:rPr sz="1400" b="1" u="sng" spc="-5" dirty="0">
                <a:uFill>
                  <a:solidFill>
                    <a:srgbClr val="000000"/>
                  </a:solidFill>
                </a:uFill>
                <a:latin typeface="Times New Roman"/>
                <a:cs typeface="Times New Roman"/>
              </a:rPr>
              <a:t>or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linked </a:t>
            </a:r>
            <a:r>
              <a:rPr sz="1400" b="1" u="sng" dirty="0">
                <a:uFill>
                  <a:solidFill>
                    <a:srgbClr val="000000"/>
                  </a:solidFill>
                </a:uFill>
                <a:latin typeface="Times New Roman"/>
                <a:cs typeface="Times New Roman"/>
              </a:rPr>
              <a:t>list</a:t>
            </a:r>
            <a:r>
              <a:rPr sz="1400" dirty="0">
                <a:latin typeface="Times New Roman"/>
                <a:cs typeface="Times New Roman"/>
              </a:rPr>
              <a:t>. </a:t>
            </a:r>
            <a:r>
              <a:rPr sz="1400" spc="-5" dirty="0">
                <a:latin typeface="Times New Roman"/>
                <a:cs typeface="Times New Roman"/>
              </a:rPr>
              <a:t>Figure 12.19 shows  </a:t>
            </a:r>
            <a:r>
              <a:rPr sz="1400" dirty="0">
                <a:latin typeface="Times New Roman"/>
                <a:cs typeface="Times New Roman"/>
              </a:rPr>
              <a:t>an </a:t>
            </a:r>
            <a:r>
              <a:rPr sz="1400" spc="-5" dirty="0">
                <a:latin typeface="Times New Roman"/>
                <a:cs typeface="Times New Roman"/>
              </a:rPr>
              <a:t>example </a:t>
            </a:r>
            <a:r>
              <a:rPr sz="1400" dirty="0">
                <a:latin typeface="Times New Roman"/>
                <a:cs typeface="Times New Roman"/>
              </a:rPr>
              <a:t>of a </a:t>
            </a:r>
            <a:r>
              <a:rPr sz="1400" spc="-5" dirty="0">
                <a:latin typeface="Times New Roman"/>
                <a:cs typeface="Times New Roman"/>
              </a:rPr>
              <a:t>list ADT with five items. The figure also  shows </a:t>
            </a:r>
            <a:r>
              <a:rPr sz="1400" spc="5" dirty="0">
                <a:latin typeface="Times New Roman"/>
                <a:cs typeface="Times New Roman"/>
              </a:rPr>
              <a:t>how </a:t>
            </a:r>
            <a:r>
              <a:rPr sz="1400" spc="-5" dirty="0">
                <a:latin typeface="Times New Roman"/>
                <a:cs typeface="Times New Roman"/>
              </a:rPr>
              <a:t>we </a:t>
            </a:r>
            <a:r>
              <a:rPr sz="1400" dirty="0">
                <a:latin typeface="Times New Roman"/>
                <a:cs typeface="Times New Roman"/>
              </a:rPr>
              <a:t>can </a:t>
            </a:r>
            <a:r>
              <a:rPr sz="1400" spc="-5" dirty="0">
                <a:latin typeface="Times New Roman"/>
                <a:cs typeface="Times New Roman"/>
              </a:rPr>
              <a:t>implement</a:t>
            </a:r>
            <a:r>
              <a:rPr sz="1400" spc="-65" dirty="0">
                <a:latin typeface="Times New Roman"/>
                <a:cs typeface="Times New Roman"/>
              </a:rPr>
              <a:t> </a:t>
            </a:r>
            <a:r>
              <a:rPr sz="1400" dirty="0">
                <a:latin typeface="Times New Roman"/>
                <a:cs typeface="Times New Roman"/>
              </a:rPr>
              <a:t>it.</a:t>
            </a:r>
            <a:endParaRPr sz="1400">
              <a:latin typeface="Times New Roman"/>
              <a:cs typeface="Times New Roman"/>
            </a:endParaRPr>
          </a:p>
        </p:txBody>
      </p:sp>
      <p:sp>
        <p:nvSpPr>
          <p:cNvPr id="4" name="object 4"/>
          <p:cNvSpPr txBox="1"/>
          <p:nvPr/>
        </p:nvSpPr>
        <p:spPr>
          <a:xfrm>
            <a:off x="45466" y="1764614"/>
            <a:ext cx="4394200" cy="66675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Times New Roman"/>
                <a:cs typeface="Times New Roman"/>
              </a:rPr>
              <a:t>The </a:t>
            </a:r>
            <a:r>
              <a:rPr sz="1400" spc="-5" dirty="0">
                <a:latin typeface="Times New Roman"/>
                <a:cs typeface="Times New Roman"/>
              </a:rPr>
              <a:t>linked list implementation is similar: we have </a:t>
            </a:r>
            <a:r>
              <a:rPr sz="1400" dirty="0">
                <a:latin typeface="Times New Roman"/>
                <a:cs typeface="Times New Roman"/>
              </a:rPr>
              <a:t>an extra  </a:t>
            </a:r>
            <a:r>
              <a:rPr sz="1400" spc="-5" dirty="0">
                <a:latin typeface="Times New Roman"/>
                <a:cs typeface="Times New Roman"/>
              </a:rPr>
              <a:t>node that has the </a:t>
            </a:r>
            <a:r>
              <a:rPr sz="1400" spc="-15" dirty="0">
                <a:latin typeface="Times New Roman"/>
                <a:cs typeface="Times New Roman"/>
              </a:rPr>
              <a:t>name </a:t>
            </a:r>
            <a:r>
              <a:rPr sz="1400" dirty="0">
                <a:latin typeface="Times New Roman"/>
                <a:cs typeface="Times New Roman"/>
              </a:rPr>
              <a:t>of </a:t>
            </a:r>
            <a:r>
              <a:rPr sz="1400" spc="5" dirty="0">
                <a:latin typeface="Times New Roman"/>
                <a:cs typeface="Times New Roman"/>
              </a:rPr>
              <a:t>the </a:t>
            </a:r>
            <a:r>
              <a:rPr sz="1400" spc="-5" dirty="0">
                <a:latin typeface="Times New Roman"/>
                <a:cs typeface="Times New Roman"/>
              </a:rPr>
              <a:t>list. </a:t>
            </a:r>
            <a:r>
              <a:rPr sz="1400" spc="-10" dirty="0">
                <a:latin typeface="Times New Roman"/>
                <a:cs typeface="Times New Roman"/>
              </a:rPr>
              <a:t>This </a:t>
            </a:r>
            <a:r>
              <a:rPr sz="1400" spc="-5" dirty="0">
                <a:latin typeface="Times New Roman"/>
                <a:cs typeface="Times New Roman"/>
              </a:rPr>
              <a:t>node also has two  </a:t>
            </a:r>
            <a:r>
              <a:rPr sz="1400" dirty="0">
                <a:latin typeface="Times New Roman"/>
                <a:cs typeface="Times New Roman"/>
              </a:rPr>
              <a:t>fields,</a:t>
            </a:r>
            <a:r>
              <a:rPr sz="1400" spc="-55" dirty="0">
                <a:latin typeface="Times New Roman"/>
                <a:cs typeface="Times New Roman"/>
              </a:rPr>
              <a:t> </a:t>
            </a:r>
            <a:r>
              <a:rPr sz="1400" dirty="0">
                <a:latin typeface="Times New Roman"/>
                <a:cs typeface="Times New Roman"/>
              </a:rPr>
              <a:t>a</a:t>
            </a:r>
            <a:r>
              <a:rPr sz="1400" spc="-5" dirty="0">
                <a:latin typeface="Times New Roman"/>
                <a:cs typeface="Times New Roman"/>
              </a:rPr>
              <a:t> </a:t>
            </a:r>
            <a:r>
              <a:rPr sz="1400" dirty="0">
                <a:latin typeface="Times New Roman"/>
                <a:cs typeface="Times New Roman"/>
              </a:rPr>
              <a:t>counter</a:t>
            </a:r>
            <a:r>
              <a:rPr sz="1400" spc="-30" dirty="0">
                <a:latin typeface="Times New Roman"/>
                <a:cs typeface="Times New Roman"/>
              </a:rPr>
              <a:t> </a:t>
            </a:r>
            <a:r>
              <a:rPr sz="1400" dirty="0">
                <a:latin typeface="Times New Roman"/>
                <a:cs typeface="Times New Roman"/>
              </a:rPr>
              <a:t>and</a:t>
            </a:r>
            <a:r>
              <a:rPr sz="1400" spc="-25" dirty="0">
                <a:latin typeface="Times New Roman"/>
                <a:cs typeface="Times New Roman"/>
              </a:rPr>
              <a:t> </a:t>
            </a:r>
            <a:r>
              <a:rPr sz="1400" dirty="0">
                <a:latin typeface="Times New Roman"/>
                <a:cs typeface="Times New Roman"/>
              </a:rPr>
              <a:t>a</a:t>
            </a:r>
            <a:r>
              <a:rPr sz="1400" spc="-5" dirty="0">
                <a:latin typeface="Times New Roman"/>
                <a:cs typeface="Times New Roman"/>
              </a:rPr>
              <a:t> </a:t>
            </a:r>
            <a:r>
              <a:rPr sz="1400" dirty="0">
                <a:latin typeface="Times New Roman"/>
                <a:cs typeface="Times New Roman"/>
              </a:rPr>
              <a:t>pointer</a:t>
            </a:r>
            <a:r>
              <a:rPr sz="1400" spc="-45" dirty="0">
                <a:latin typeface="Times New Roman"/>
                <a:cs typeface="Times New Roman"/>
              </a:rPr>
              <a:t> </a:t>
            </a:r>
            <a:r>
              <a:rPr sz="1400" dirty="0">
                <a:latin typeface="Times New Roman"/>
                <a:cs typeface="Times New Roman"/>
              </a:rPr>
              <a:t>that</a:t>
            </a:r>
            <a:r>
              <a:rPr sz="1400" spc="-25" dirty="0">
                <a:latin typeface="Times New Roman"/>
                <a:cs typeface="Times New Roman"/>
              </a:rPr>
              <a:t> </a:t>
            </a:r>
            <a:r>
              <a:rPr sz="1400" spc="5" dirty="0">
                <a:latin typeface="Times New Roman"/>
                <a:cs typeface="Times New Roman"/>
              </a:rPr>
              <a:t>points</a:t>
            </a:r>
            <a:r>
              <a:rPr sz="1400" spc="-45" dirty="0">
                <a:latin typeface="Times New Roman"/>
                <a:cs typeface="Times New Roman"/>
              </a:rPr>
              <a:t> </a:t>
            </a:r>
            <a:r>
              <a:rPr sz="1400" dirty="0">
                <a:latin typeface="Times New Roman"/>
                <a:cs typeface="Times New Roman"/>
              </a:rPr>
              <a:t>to</a:t>
            </a:r>
            <a:r>
              <a:rPr sz="1400" spc="-10" dirty="0">
                <a:latin typeface="Times New Roman"/>
                <a:cs typeface="Times New Roman"/>
              </a:rPr>
              <a:t> </a:t>
            </a:r>
            <a:r>
              <a:rPr sz="1400" spc="5" dirty="0">
                <a:latin typeface="Times New Roman"/>
                <a:cs typeface="Times New Roman"/>
              </a:rPr>
              <a:t>the</a:t>
            </a:r>
            <a:r>
              <a:rPr sz="1400" spc="-30" dirty="0">
                <a:latin typeface="Times New Roman"/>
                <a:cs typeface="Times New Roman"/>
              </a:rPr>
              <a:t> </a:t>
            </a:r>
            <a:r>
              <a:rPr sz="1400" dirty="0">
                <a:latin typeface="Times New Roman"/>
                <a:cs typeface="Times New Roman"/>
              </a:rPr>
              <a:t>first</a:t>
            </a:r>
            <a:r>
              <a:rPr sz="1400" spc="-20" dirty="0">
                <a:latin typeface="Times New Roman"/>
                <a:cs typeface="Times New Roman"/>
              </a:rPr>
              <a:t> </a:t>
            </a:r>
            <a:r>
              <a:rPr sz="1400" dirty="0">
                <a:latin typeface="Times New Roman"/>
                <a:cs typeface="Times New Roman"/>
              </a:rPr>
              <a:t>element.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12.52</a:t>
            </a:r>
            <a:endParaRPr sz="600">
              <a:latin typeface="Arial"/>
              <a:cs typeface="Arial"/>
            </a:endParaRPr>
          </a:p>
        </p:txBody>
      </p:sp>
      <p:sp>
        <p:nvSpPr>
          <p:cNvPr id="3" name="object 3"/>
          <p:cNvSpPr txBox="1"/>
          <p:nvPr/>
        </p:nvSpPr>
        <p:spPr>
          <a:xfrm>
            <a:off x="823341" y="3131121"/>
            <a:ext cx="27628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12.19 </a:t>
            </a:r>
            <a:r>
              <a:rPr sz="1000" b="1" spc="-5" dirty="0">
                <a:latin typeface="Times New Roman"/>
                <a:cs typeface="Times New Roman"/>
              </a:rPr>
              <a:t>General linear list</a:t>
            </a:r>
            <a:r>
              <a:rPr sz="1000" b="1" spc="-2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26492" y="304863"/>
              <a:ext cx="4305300" cy="2573235"/>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12.53</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p:nvPr/>
        </p:nvSpPr>
        <p:spPr>
          <a:xfrm>
            <a:off x="200914" y="211301"/>
            <a:ext cx="1210310" cy="258404"/>
          </a:xfrm>
          <a:prstGeom prst="rect">
            <a:avLst/>
          </a:prstGeom>
        </p:spPr>
        <p:txBody>
          <a:bodyPr vert="horz" wrap="square" lIns="0" tIns="12065" rIns="0" bIns="0" rtlCol="0">
            <a:spAutoFit/>
          </a:bodyPr>
          <a:lstStyle/>
          <a:p>
            <a:pPr marL="12700">
              <a:lnSpc>
                <a:spcPct val="100000"/>
              </a:lnSpc>
              <a:spcBef>
                <a:spcPts val="95"/>
              </a:spcBef>
              <a:tabLst>
                <a:tab pos="532130" algn="l"/>
              </a:tabLst>
            </a:pPr>
            <a:r>
              <a:rPr sz="1600" b="1" spc="-5" dirty="0" smtClean="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50748"/>
            <a:ext cx="4261104" cy="717803"/>
            <a:chOff x="60960" y="650748"/>
            <a:chExt cx="4261104" cy="717803"/>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6220" y="650748"/>
              <a:ext cx="531876" cy="291083"/>
            </a:xfrm>
            <a:prstGeom prst="rect">
              <a:avLst/>
            </a:prstGeom>
          </p:spPr>
        </p:pic>
        <p:pic>
          <p:nvPicPr>
            <p:cNvPr id="13" name="object 13"/>
            <p:cNvPicPr/>
            <p:nvPr/>
          </p:nvPicPr>
          <p:blipFill>
            <a:blip r:embed="rId4" cstate="print"/>
            <a:stretch>
              <a:fillRect/>
            </a:stretch>
          </p:blipFill>
          <p:spPr>
            <a:xfrm>
              <a:off x="586740" y="650748"/>
              <a:ext cx="800100" cy="291083"/>
            </a:xfrm>
            <a:prstGeom prst="rect">
              <a:avLst/>
            </a:prstGeom>
          </p:spPr>
        </p:pic>
        <p:pic>
          <p:nvPicPr>
            <p:cNvPr id="14" name="object 14"/>
            <p:cNvPicPr/>
            <p:nvPr/>
          </p:nvPicPr>
          <p:blipFill>
            <a:blip r:embed="rId5" cstate="print"/>
            <a:stretch>
              <a:fillRect/>
            </a:stretch>
          </p:blipFill>
          <p:spPr>
            <a:xfrm>
              <a:off x="1205484" y="650748"/>
              <a:ext cx="387095" cy="291083"/>
            </a:xfrm>
            <a:prstGeom prst="rect">
              <a:avLst/>
            </a:prstGeom>
          </p:spPr>
        </p:pic>
        <p:pic>
          <p:nvPicPr>
            <p:cNvPr id="15" name="object 15"/>
            <p:cNvPicPr/>
            <p:nvPr/>
          </p:nvPicPr>
          <p:blipFill>
            <a:blip r:embed="rId6" cstate="print"/>
            <a:stretch>
              <a:fillRect/>
            </a:stretch>
          </p:blipFill>
          <p:spPr>
            <a:xfrm>
              <a:off x="1411224" y="650748"/>
              <a:ext cx="316992" cy="291083"/>
            </a:xfrm>
            <a:prstGeom prst="rect">
              <a:avLst/>
            </a:prstGeom>
          </p:spPr>
        </p:pic>
        <p:pic>
          <p:nvPicPr>
            <p:cNvPr id="16" name="object 16"/>
            <p:cNvPicPr/>
            <p:nvPr/>
          </p:nvPicPr>
          <p:blipFill>
            <a:blip r:embed="rId7" cstate="print"/>
            <a:stretch>
              <a:fillRect/>
            </a:stretch>
          </p:blipFill>
          <p:spPr>
            <a:xfrm>
              <a:off x="1546860" y="650748"/>
              <a:ext cx="612648" cy="291083"/>
            </a:xfrm>
            <a:prstGeom prst="rect">
              <a:avLst/>
            </a:prstGeom>
          </p:spPr>
        </p:pic>
        <p:pic>
          <p:nvPicPr>
            <p:cNvPr id="17" name="object 17"/>
            <p:cNvPicPr/>
            <p:nvPr/>
          </p:nvPicPr>
          <p:blipFill>
            <a:blip r:embed="rId8" cstate="print"/>
            <a:stretch>
              <a:fillRect/>
            </a:stretch>
          </p:blipFill>
          <p:spPr>
            <a:xfrm>
              <a:off x="1978152" y="650748"/>
              <a:ext cx="434340" cy="291083"/>
            </a:xfrm>
            <a:prstGeom prst="rect">
              <a:avLst/>
            </a:prstGeom>
          </p:spPr>
        </p:pic>
        <p:pic>
          <p:nvPicPr>
            <p:cNvPr id="18" name="object 18"/>
            <p:cNvPicPr/>
            <p:nvPr/>
          </p:nvPicPr>
          <p:blipFill>
            <a:blip r:embed="rId5" cstate="print"/>
            <a:stretch>
              <a:fillRect/>
            </a:stretch>
          </p:blipFill>
          <p:spPr>
            <a:xfrm>
              <a:off x="2231136" y="650748"/>
              <a:ext cx="387096" cy="291083"/>
            </a:xfrm>
            <a:prstGeom prst="rect">
              <a:avLst/>
            </a:prstGeom>
          </p:spPr>
        </p:pic>
        <p:pic>
          <p:nvPicPr>
            <p:cNvPr id="19" name="object 19"/>
            <p:cNvPicPr/>
            <p:nvPr/>
          </p:nvPicPr>
          <p:blipFill>
            <a:blip r:embed="rId9" cstate="print"/>
            <a:stretch>
              <a:fillRect/>
            </a:stretch>
          </p:blipFill>
          <p:spPr>
            <a:xfrm>
              <a:off x="2436876" y="650748"/>
              <a:ext cx="911351" cy="291083"/>
            </a:xfrm>
            <a:prstGeom prst="rect">
              <a:avLst/>
            </a:prstGeom>
          </p:spPr>
        </p:pic>
        <p:pic>
          <p:nvPicPr>
            <p:cNvPr id="20" name="object 20"/>
            <p:cNvPicPr/>
            <p:nvPr/>
          </p:nvPicPr>
          <p:blipFill>
            <a:blip r:embed="rId10" cstate="print"/>
            <a:stretch>
              <a:fillRect/>
            </a:stretch>
          </p:blipFill>
          <p:spPr>
            <a:xfrm>
              <a:off x="3166872" y="650748"/>
              <a:ext cx="662939" cy="291083"/>
            </a:xfrm>
            <a:prstGeom prst="rect">
              <a:avLst/>
            </a:prstGeom>
          </p:spPr>
        </p:pic>
        <p:pic>
          <p:nvPicPr>
            <p:cNvPr id="21" name="object 21"/>
            <p:cNvPicPr/>
            <p:nvPr/>
          </p:nvPicPr>
          <p:blipFill>
            <a:blip r:embed="rId11" cstate="print"/>
            <a:stretch>
              <a:fillRect/>
            </a:stretch>
          </p:blipFill>
          <p:spPr>
            <a:xfrm>
              <a:off x="164592" y="650748"/>
              <a:ext cx="4157472" cy="306324"/>
            </a:xfrm>
            <a:prstGeom prst="rect">
              <a:avLst/>
            </a:prstGeom>
          </p:spPr>
        </p:pic>
        <p:pic>
          <p:nvPicPr>
            <p:cNvPr id="22" name="object 22"/>
            <p:cNvPicPr/>
            <p:nvPr/>
          </p:nvPicPr>
          <p:blipFill>
            <a:blip r:embed="rId12" cstate="print"/>
            <a:stretch>
              <a:fillRect/>
            </a:stretch>
          </p:blipFill>
          <p:spPr>
            <a:xfrm>
              <a:off x="60960" y="864108"/>
              <a:ext cx="446531" cy="291083"/>
            </a:xfrm>
            <a:prstGeom prst="rect">
              <a:avLst/>
            </a:prstGeom>
          </p:spPr>
        </p:pic>
        <p:pic>
          <p:nvPicPr>
            <p:cNvPr id="23" name="object 23"/>
            <p:cNvPicPr/>
            <p:nvPr/>
          </p:nvPicPr>
          <p:blipFill>
            <a:blip r:embed="rId13" cstate="print"/>
            <a:stretch>
              <a:fillRect/>
            </a:stretch>
          </p:blipFill>
          <p:spPr>
            <a:xfrm>
              <a:off x="350520" y="864108"/>
              <a:ext cx="819912" cy="291083"/>
            </a:xfrm>
            <a:prstGeom prst="rect">
              <a:avLst/>
            </a:prstGeom>
          </p:spPr>
        </p:pic>
        <p:pic>
          <p:nvPicPr>
            <p:cNvPr id="24" name="object 24"/>
            <p:cNvPicPr/>
            <p:nvPr/>
          </p:nvPicPr>
          <p:blipFill>
            <a:blip r:embed="rId14" cstate="print"/>
            <a:stretch>
              <a:fillRect/>
            </a:stretch>
          </p:blipFill>
          <p:spPr>
            <a:xfrm>
              <a:off x="932688" y="864108"/>
              <a:ext cx="297180" cy="291083"/>
            </a:xfrm>
            <a:prstGeom prst="rect">
              <a:avLst/>
            </a:prstGeom>
          </p:spPr>
        </p:pic>
        <p:pic>
          <p:nvPicPr>
            <p:cNvPr id="25" name="object 25"/>
            <p:cNvPicPr/>
            <p:nvPr/>
          </p:nvPicPr>
          <p:blipFill>
            <a:blip r:embed="rId15" cstate="print"/>
            <a:stretch>
              <a:fillRect/>
            </a:stretch>
          </p:blipFill>
          <p:spPr>
            <a:xfrm>
              <a:off x="1072896" y="864108"/>
              <a:ext cx="495300" cy="291083"/>
            </a:xfrm>
            <a:prstGeom prst="rect">
              <a:avLst/>
            </a:prstGeom>
          </p:spPr>
        </p:pic>
        <p:pic>
          <p:nvPicPr>
            <p:cNvPr id="26" name="object 26"/>
            <p:cNvPicPr/>
            <p:nvPr/>
          </p:nvPicPr>
          <p:blipFill>
            <a:blip r:embed="rId6" cstate="print"/>
            <a:stretch>
              <a:fillRect/>
            </a:stretch>
          </p:blipFill>
          <p:spPr>
            <a:xfrm>
              <a:off x="1411224" y="864108"/>
              <a:ext cx="316992" cy="291083"/>
            </a:xfrm>
            <a:prstGeom prst="rect">
              <a:avLst/>
            </a:prstGeom>
          </p:spPr>
        </p:pic>
        <p:pic>
          <p:nvPicPr>
            <p:cNvPr id="27" name="object 27"/>
            <p:cNvPicPr/>
            <p:nvPr/>
          </p:nvPicPr>
          <p:blipFill>
            <a:blip r:embed="rId16" cstate="print"/>
            <a:stretch>
              <a:fillRect/>
            </a:stretch>
          </p:blipFill>
          <p:spPr>
            <a:xfrm>
              <a:off x="1571244" y="864108"/>
              <a:ext cx="614172" cy="291083"/>
            </a:xfrm>
            <a:prstGeom prst="rect">
              <a:avLst/>
            </a:prstGeom>
          </p:spPr>
        </p:pic>
        <p:pic>
          <p:nvPicPr>
            <p:cNvPr id="28" name="object 28"/>
            <p:cNvPicPr/>
            <p:nvPr/>
          </p:nvPicPr>
          <p:blipFill>
            <a:blip r:embed="rId17" cstate="print"/>
            <a:stretch>
              <a:fillRect/>
            </a:stretch>
          </p:blipFill>
          <p:spPr>
            <a:xfrm>
              <a:off x="2028444" y="864108"/>
              <a:ext cx="435863" cy="291083"/>
            </a:xfrm>
            <a:prstGeom prst="rect">
              <a:avLst/>
            </a:prstGeom>
          </p:spPr>
        </p:pic>
        <p:pic>
          <p:nvPicPr>
            <p:cNvPr id="29" name="object 29"/>
            <p:cNvPicPr/>
            <p:nvPr/>
          </p:nvPicPr>
          <p:blipFill>
            <a:blip r:embed="rId5" cstate="print"/>
            <a:stretch>
              <a:fillRect/>
            </a:stretch>
          </p:blipFill>
          <p:spPr>
            <a:xfrm>
              <a:off x="2307336" y="864108"/>
              <a:ext cx="387096" cy="291083"/>
            </a:xfrm>
            <a:prstGeom prst="rect">
              <a:avLst/>
            </a:prstGeom>
          </p:spPr>
        </p:pic>
        <p:pic>
          <p:nvPicPr>
            <p:cNvPr id="30" name="object 30"/>
            <p:cNvPicPr/>
            <p:nvPr/>
          </p:nvPicPr>
          <p:blipFill>
            <a:blip r:embed="rId18" cstate="print"/>
            <a:stretch>
              <a:fillRect/>
            </a:stretch>
          </p:blipFill>
          <p:spPr>
            <a:xfrm>
              <a:off x="2535936" y="864108"/>
              <a:ext cx="809243" cy="291083"/>
            </a:xfrm>
            <a:prstGeom prst="rect">
              <a:avLst/>
            </a:prstGeom>
          </p:spPr>
        </p:pic>
        <p:pic>
          <p:nvPicPr>
            <p:cNvPr id="31" name="object 31"/>
            <p:cNvPicPr/>
            <p:nvPr/>
          </p:nvPicPr>
          <p:blipFill>
            <a:blip r:embed="rId19" cstate="print"/>
            <a:stretch>
              <a:fillRect/>
            </a:stretch>
          </p:blipFill>
          <p:spPr>
            <a:xfrm>
              <a:off x="3188208" y="864108"/>
              <a:ext cx="585215" cy="291083"/>
            </a:xfrm>
            <a:prstGeom prst="rect">
              <a:avLst/>
            </a:prstGeom>
          </p:spPr>
        </p:pic>
        <p:pic>
          <p:nvPicPr>
            <p:cNvPr id="32" name="object 32"/>
            <p:cNvPicPr/>
            <p:nvPr/>
          </p:nvPicPr>
          <p:blipFill>
            <a:blip r:embed="rId20" cstate="print"/>
            <a:stretch>
              <a:fillRect/>
            </a:stretch>
          </p:blipFill>
          <p:spPr>
            <a:xfrm>
              <a:off x="3535680" y="864108"/>
              <a:ext cx="281939" cy="291083"/>
            </a:xfrm>
            <a:prstGeom prst="rect">
              <a:avLst/>
            </a:prstGeom>
          </p:spPr>
        </p:pic>
        <p:pic>
          <p:nvPicPr>
            <p:cNvPr id="33" name="object 33"/>
            <p:cNvPicPr/>
            <p:nvPr/>
          </p:nvPicPr>
          <p:blipFill>
            <a:blip r:embed="rId21" cstate="print"/>
            <a:stretch>
              <a:fillRect/>
            </a:stretch>
          </p:blipFill>
          <p:spPr>
            <a:xfrm>
              <a:off x="3660648" y="864108"/>
              <a:ext cx="661415" cy="291083"/>
            </a:xfrm>
            <a:prstGeom prst="rect">
              <a:avLst/>
            </a:prstGeom>
          </p:spPr>
        </p:pic>
        <p:pic>
          <p:nvPicPr>
            <p:cNvPr id="34" name="object 34"/>
            <p:cNvPicPr/>
            <p:nvPr/>
          </p:nvPicPr>
          <p:blipFill>
            <a:blip r:embed="rId22" cstate="print"/>
            <a:stretch>
              <a:fillRect/>
            </a:stretch>
          </p:blipFill>
          <p:spPr>
            <a:xfrm>
              <a:off x="60960" y="1077468"/>
              <a:ext cx="553212" cy="291083"/>
            </a:xfrm>
            <a:prstGeom prst="rect">
              <a:avLst/>
            </a:prstGeom>
          </p:spPr>
        </p:pic>
        <p:pic>
          <p:nvPicPr>
            <p:cNvPr id="35" name="object 35"/>
            <p:cNvPicPr/>
            <p:nvPr/>
          </p:nvPicPr>
          <p:blipFill>
            <a:blip r:embed="rId20" cstate="print"/>
            <a:stretch>
              <a:fillRect/>
            </a:stretch>
          </p:blipFill>
          <p:spPr>
            <a:xfrm>
              <a:off x="376428" y="1077468"/>
              <a:ext cx="281939" cy="291083"/>
            </a:xfrm>
            <a:prstGeom prst="rect">
              <a:avLst/>
            </a:prstGeom>
          </p:spPr>
        </p:pic>
        <p:pic>
          <p:nvPicPr>
            <p:cNvPr id="36" name="object 36"/>
            <p:cNvPicPr/>
            <p:nvPr/>
          </p:nvPicPr>
          <p:blipFill>
            <a:blip r:embed="rId23" cstate="print"/>
            <a:stretch>
              <a:fillRect/>
            </a:stretch>
          </p:blipFill>
          <p:spPr>
            <a:xfrm>
              <a:off x="460248" y="1077468"/>
              <a:ext cx="507492" cy="291083"/>
            </a:xfrm>
            <a:prstGeom prst="rect">
              <a:avLst/>
            </a:prstGeom>
          </p:spPr>
        </p:pic>
        <p:pic>
          <p:nvPicPr>
            <p:cNvPr id="37" name="object 37"/>
            <p:cNvPicPr/>
            <p:nvPr/>
          </p:nvPicPr>
          <p:blipFill>
            <a:blip r:embed="rId24" cstate="print"/>
            <a:stretch>
              <a:fillRect/>
            </a:stretch>
          </p:blipFill>
          <p:spPr>
            <a:xfrm>
              <a:off x="771144" y="1077468"/>
              <a:ext cx="795527" cy="291083"/>
            </a:xfrm>
            <a:prstGeom prst="rect">
              <a:avLst/>
            </a:prstGeom>
          </p:spPr>
        </p:pic>
        <p:pic>
          <p:nvPicPr>
            <p:cNvPr id="38" name="object 38"/>
            <p:cNvPicPr/>
            <p:nvPr/>
          </p:nvPicPr>
          <p:blipFill>
            <a:blip r:embed="rId25" cstate="print"/>
            <a:stretch>
              <a:fillRect/>
            </a:stretch>
          </p:blipFill>
          <p:spPr>
            <a:xfrm>
              <a:off x="1367027" y="1077468"/>
              <a:ext cx="586740" cy="291083"/>
            </a:xfrm>
            <a:prstGeom prst="rect">
              <a:avLst/>
            </a:prstGeom>
          </p:spPr>
        </p:pic>
        <p:pic>
          <p:nvPicPr>
            <p:cNvPr id="39" name="object 39"/>
            <p:cNvPicPr/>
            <p:nvPr/>
          </p:nvPicPr>
          <p:blipFill>
            <a:blip r:embed="rId5" cstate="print"/>
            <a:stretch>
              <a:fillRect/>
            </a:stretch>
          </p:blipFill>
          <p:spPr>
            <a:xfrm>
              <a:off x="1757172" y="1077468"/>
              <a:ext cx="387096" cy="291083"/>
            </a:xfrm>
            <a:prstGeom prst="rect">
              <a:avLst/>
            </a:prstGeom>
          </p:spPr>
        </p:pic>
        <p:pic>
          <p:nvPicPr>
            <p:cNvPr id="40" name="object 40"/>
            <p:cNvPicPr/>
            <p:nvPr/>
          </p:nvPicPr>
          <p:blipFill>
            <a:blip r:embed="rId26" cstate="print"/>
            <a:stretch>
              <a:fillRect/>
            </a:stretch>
          </p:blipFill>
          <p:spPr>
            <a:xfrm>
              <a:off x="1949195" y="1077468"/>
              <a:ext cx="457200" cy="291083"/>
            </a:xfrm>
            <a:prstGeom prst="rect">
              <a:avLst/>
            </a:prstGeom>
          </p:spPr>
        </p:pic>
        <p:pic>
          <p:nvPicPr>
            <p:cNvPr id="41" name="object 41"/>
            <p:cNvPicPr/>
            <p:nvPr/>
          </p:nvPicPr>
          <p:blipFill>
            <a:blip r:embed="rId27" cstate="print"/>
            <a:stretch>
              <a:fillRect/>
            </a:stretch>
          </p:blipFill>
          <p:spPr>
            <a:xfrm>
              <a:off x="2209800" y="1077468"/>
              <a:ext cx="656844" cy="291083"/>
            </a:xfrm>
            <a:prstGeom prst="rect">
              <a:avLst/>
            </a:prstGeom>
          </p:spPr>
        </p:pic>
        <p:pic>
          <p:nvPicPr>
            <p:cNvPr id="42" name="object 42"/>
            <p:cNvPicPr/>
            <p:nvPr/>
          </p:nvPicPr>
          <p:blipFill>
            <a:blip r:embed="rId28" cstate="print"/>
            <a:stretch>
              <a:fillRect/>
            </a:stretch>
          </p:blipFill>
          <p:spPr>
            <a:xfrm>
              <a:off x="2628900" y="1077468"/>
              <a:ext cx="281939" cy="291083"/>
            </a:xfrm>
            <a:prstGeom prst="rect">
              <a:avLst/>
            </a:prstGeom>
          </p:spPr>
        </p:pic>
      </p:grpSp>
      <p:sp>
        <p:nvSpPr>
          <p:cNvPr id="43" name="object 43"/>
          <p:cNvSpPr txBox="1"/>
          <p:nvPr/>
        </p:nvSpPr>
        <p:spPr>
          <a:xfrm>
            <a:off x="159766" y="690499"/>
            <a:ext cx="4050029" cy="66675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a:t>
            </a:r>
            <a:r>
              <a:rPr sz="1400" b="1" u="sng" spc="-10" dirty="0">
                <a:solidFill>
                  <a:srgbClr val="3333CC"/>
                </a:solidFill>
                <a:uFill>
                  <a:solidFill>
                    <a:srgbClr val="000000"/>
                  </a:solidFill>
                </a:uFill>
                <a:latin typeface="Times New Roman"/>
                <a:cs typeface="Times New Roman"/>
              </a:rPr>
              <a:t>tree</a:t>
            </a:r>
            <a:r>
              <a:rPr sz="1400" b="1" u="sng" spc="-10" dirty="0">
                <a:uFill>
                  <a:solidFill>
                    <a:srgbClr val="000000"/>
                  </a:solidFill>
                </a:uFill>
                <a:latin typeface="Times New Roman"/>
                <a:cs typeface="Times New Roman"/>
              </a:rPr>
              <a:t> </a:t>
            </a:r>
            <a:r>
              <a:rPr sz="1400" u="sng" spc="-10" dirty="0">
                <a:uFill>
                  <a:solidFill>
                    <a:srgbClr val="000000"/>
                  </a:solidFill>
                </a:uFill>
                <a:latin typeface="Times New Roman"/>
                <a:cs typeface="Times New Roman"/>
              </a:rPr>
              <a:t>consists </a:t>
            </a:r>
            <a:r>
              <a:rPr sz="1400" u="sng" dirty="0">
                <a:uFill>
                  <a:solidFill>
                    <a:srgbClr val="000000"/>
                  </a:solidFill>
                </a:uFill>
                <a:latin typeface="Times New Roman"/>
                <a:cs typeface="Times New Roman"/>
              </a:rPr>
              <a:t>of a </a:t>
            </a:r>
            <a:r>
              <a:rPr sz="1400" u="sng" spc="-5" dirty="0">
                <a:uFill>
                  <a:solidFill>
                    <a:srgbClr val="000000"/>
                  </a:solidFill>
                </a:uFill>
                <a:latin typeface="Times New Roman"/>
                <a:cs typeface="Times New Roman"/>
              </a:rPr>
              <a:t>finite </a:t>
            </a:r>
            <a:r>
              <a:rPr sz="1400" u="sng" spc="-10" dirty="0">
                <a:uFill>
                  <a:solidFill>
                    <a:srgbClr val="000000"/>
                  </a:solidFill>
                </a:uFill>
                <a:latin typeface="Times New Roman"/>
                <a:cs typeface="Times New Roman"/>
              </a:rPr>
              <a:t>set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elements, called </a:t>
            </a:r>
            <a:r>
              <a:rPr sz="1400" b="1" u="sng" spc="-5" dirty="0">
                <a:solidFill>
                  <a:srgbClr val="3333CC"/>
                </a:solidFill>
                <a:uFill>
                  <a:solidFill>
                    <a:srgbClr val="000000"/>
                  </a:solidFill>
                </a:uFill>
                <a:latin typeface="Times New Roman"/>
                <a:cs typeface="Times New Roman"/>
              </a:rPr>
              <a:t>nodes </a:t>
            </a:r>
            <a:r>
              <a:rPr sz="1400" b="1" spc="-5" dirty="0">
                <a:solidFill>
                  <a:srgbClr val="3333CC"/>
                </a:solidFill>
                <a:latin typeface="Times New Roman"/>
                <a:cs typeface="Times New Roman"/>
              </a:rPr>
              <a:t> </a:t>
            </a:r>
            <a:r>
              <a:rPr sz="1400" dirty="0">
                <a:latin typeface="Times New Roman"/>
                <a:cs typeface="Times New Roman"/>
              </a:rPr>
              <a:t>(or </a:t>
            </a:r>
            <a:r>
              <a:rPr sz="1400" b="1" spc="-5" dirty="0">
                <a:solidFill>
                  <a:srgbClr val="3333CC"/>
                </a:solidFill>
                <a:latin typeface="Times New Roman"/>
                <a:cs typeface="Times New Roman"/>
              </a:rPr>
              <a:t>vertices</a:t>
            </a:r>
            <a:r>
              <a:rPr sz="1400" spc="-5" dirty="0">
                <a:latin typeface="Times New Roman"/>
                <a:cs typeface="Times New Roman"/>
              </a:rPr>
              <a:t>) and </a:t>
            </a:r>
            <a:r>
              <a:rPr sz="1400" dirty="0">
                <a:latin typeface="Times New Roman"/>
                <a:cs typeface="Times New Roman"/>
              </a:rPr>
              <a:t>a </a:t>
            </a:r>
            <a:r>
              <a:rPr sz="1400" spc="-5" dirty="0">
                <a:latin typeface="Times New Roman"/>
                <a:cs typeface="Times New Roman"/>
              </a:rPr>
              <a:t>finite set </a:t>
            </a:r>
            <a:r>
              <a:rPr sz="1400" dirty="0">
                <a:latin typeface="Times New Roman"/>
                <a:cs typeface="Times New Roman"/>
              </a:rPr>
              <a:t>of </a:t>
            </a:r>
            <a:r>
              <a:rPr sz="1400" spc="-5" dirty="0">
                <a:latin typeface="Times New Roman"/>
                <a:cs typeface="Times New Roman"/>
              </a:rPr>
              <a:t>directed </a:t>
            </a:r>
            <a:r>
              <a:rPr sz="1400" b="1" spc="-5" dirty="0">
                <a:solidFill>
                  <a:srgbClr val="3333CC"/>
                </a:solidFill>
                <a:latin typeface="Times New Roman"/>
                <a:cs typeface="Times New Roman"/>
              </a:rPr>
              <a:t>lines</a:t>
            </a:r>
            <a:r>
              <a:rPr sz="1400" spc="-5" dirty="0">
                <a:latin typeface="Times New Roman"/>
                <a:cs typeface="Times New Roman"/>
              </a:rPr>
              <a:t>, called  </a:t>
            </a:r>
            <a:r>
              <a:rPr sz="1400" b="1" spc="-5" dirty="0">
                <a:solidFill>
                  <a:srgbClr val="3333CC"/>
                </a:solidFill>
                <a:latin typeface="Times New Roman"/>
                <a:cs typeface="Times New Roman"/>
              </a:rPr>
              <a:t>arcs</a:t>
            </a:r>
            <a:r>
              <a:rPr sz="1400" spc="-5" dirty="0">
                <a:latin typeface="Times New Roman"/>
                <a:cs typeface="Times New Roman"/>
              </a:rPr>
              <a:t>, </a:t>
            </a:r>
            <a:r>
              <a:rPr sz="1400" dirty="0">
                <a:latin typeface="Times New Roman"/>
                <a:cs typeface="Times New Roman"/>
              </a:rPr>
              <a:t>that connect pairs of </a:t>
            </a:r>
            <a:r>
              <a:rPr sz="1400" spc="5" dirty="0">
                <a:latin typeface="Times New Roman"/>
                <a:cs typeface="Times New Roman"/>
              </a:rPr>
              <a:t>the</a:t>
            </a:r>
            <a:r>
              <a:rPr sz="1400" spc="-170" dirty="0">
                <a:latin typeface="Times New Roman"/>
                <a:cs typeface="Times New Roman"/>
              </a:rPr>
              <a:t> </a:t>
            </a:r>
            <a:r>
              <a:rPr sz="1400" dirty="0">
                <a:latin typeface="Times New Roman"/>
                <a:cs typeface="Times New Roman"/>
              </a:rPr>
              <a:t>nodes.</a:t>
            </a:r>
          </a:p>
        </p:txBody>
      </p:sp>
      <p:sp>
        <p:nvSpPr>
          <p:cNvPr id="44" name="object 44"/>
          <p:cNvSpPr txBox="1"/>
          <p:nvPr/>
        </p:nvSpPr>
        <p:spPr>
          <a:xfrm>
            <a:off x="1004443" y="3130423"/>
            <a:ext cx="19672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12.20 </a:t>
            </a:r>
            <a:r>
              <a:rPr sz="1000" b="1" spc="-30" dirty="0">
                <a:latin typeface="Times New Roman"/>
                <a:cs typeface="Times New Roman"/>
              </a:rPr>
              <a:t>Tree</a:t>
            </a:r>
            <a:r>
              <a:rPr sz="1000" b="1" spc="-85" dirty="0">
                <a:latin typeface="Times New Roman"/>
                <a:cs typeface="Times New Roman"/>
              </a:rPr>
              <a:t> </a:t>
            </a:r>
            <a:r>
              <a:rPr sz="1000" b="1" spc="-5" dirty="0">
                <a:latin typeface="Times New Roman"/>
                <a:cs typeface="Times New Roman"/>
              </a:rPr>
              <a:t>representation</a:t>
            </a:r>
            <a:endParaRPr sz="1000">
              <a:latin typeface="Times New Roman"/>
              <a:cs typeface="Times New Roman"/>
            </a:endParaRPr>
          </a:p>
        </p:txBody>
      </p:sp>
      <p:grpSp>
        <p:nvGrpSpPr>
          <p:cNvPr id="45" name="object 45"/>
          <p:cNvGrpSpPr/>
          <p:nvPr/>
        </p:nvGrpSpPr>
        <p:grpSpPr>
          <a:xfrm>
            <a:off x="304" y="0"/>
            <a:ext cx="4596130" cy="3452495"/>
            <a:chOff x="304" y="0"/>
            <a:chExt cx="4596130" cy="3452495"/>
          </a:xfrm>
        </p:grpSpPr>
        <p:pic>
          <p:nvPicPr>
            <p:cNvPr id="46" name="object 46"/>
            <p:cNvPicPr/>
            <p:nvPr/>
          </p:nvPicPr>
          <p:blipFill>
            <a:blip r:embed="rId29" cstate="print"/>
            <a:stretch>
              <a:fillRect/>
            </a:stretch>
          </p:blipFill>
          <p:spPr>
            <a:xfrm>
              <a:off x="126492" y="1447800"/>
              <a:ext cx="4343400" cy="1524000"/>
            </a:xfrm>
            <a:prstGeom prst="rect">
              <a:avLst/>
            </a:prstGeom>
          </p:spPr>
        </p:pic>
        <p:sp>
          <p:nvSpPr>
            <p:cNvPr id="47" name="object 4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12.54</a:t>
            </a:r>
            <a:endParaRPr sz="600">
              <a:latin typeface="Arial"/>
              <a:cs typeface="Arial"/>
            </a:endParaRPr>
          </a:p>
        </p:txBody>
      </p:sp>
      <p:sp>
        <p:nvSpPr>
          <p:cNvPr id="3" name="object 3"/>
          <p:cNvSpPr txBox="1">
            <a:spLocks noGrp="1"/>
          </p:cNvSpPr>
          <p:nvPr>
            <p:ph type="title"/>
          </p:nvPr>
        </p:nvSpPr>
        <p:spPr>
          <a:xfrm>
            <a:off x="83566" y="81216"/>
            <a:ext cx="4393565" cy="879475"/>
          </a:xfrm>
          <a:prstGeom prst="rect">
            <a:avLst/>
          </a:prstGeom>
        </p:spPr>
        <p:txBody>
          <a:bodyPr vert="horz" wrap="square" lIns="0" tIns="13335" rIns="0" bIns="0" rtlCol="0">
            <a:spAutoFit/>
          </a:bodyPr>
          <a:lstStyle/>
          <a:p>
            <a:pPr marL="12700" marR="5080" algn="just">
              <a:lnSpc>
                <a:spcPct val="100000"/>
              </a:lnSpc>
              <a:spcBef>
                <a:spcPts val="105"/>
              </a:spcBef>
            </a:pPr>
            <a:r>
              <a:rPr spc="-60" dirty="0"/>
              <a:t>We </a:t>
            </a:r>
            <a:r>
              <a:rPr dirty="0"/>
              <a:t>can </a:t>
            </a:r>
            <a:r>
              <a:rPr spc="-5" dirty="0"/>
              <a:t>divided the vertices in </a:t>
            </a:r>
            <a:r>
              <a:rPr dirty="0"/>
              <a:t>a </a:t>
            </a:r>
            <a:r>
              <a:rPr spc="-5" dirty="0"/>
              <a:t>tree into three categories:  the </a:t>
            </a:r>
            <a:r>
              <a:rPr b="1" i="1" spc="-5" dirty="0">
                <a:solidFill>
                  <a:srgbClr val="3333CC"/>
                </a:solidFill>
                <a:latin typeface="Times New Roman"/>
                <a:cs typeface="Times New Roman"/>
              </a:rPr>
              <a:t>root</a:t>
            </a:r>
            <a:r>
              <a:rPr spc="-5" dirty="0"/>
              <a:t>, </a:t>
            </a:r>
            <a:r>
              <a:rPr b="1" i="1" spc="-5" dirty="0">
                <a:solidFill>
                  <a:srgbClr val="3333CC"/>
                </a:solidFill>
                <a:latin typeface="Times New Roman"/>
                <a:cs typeface="Times New Roman"/>
              </a:rPr>
              <a:t>leaves </a:t>
            </a:r>
            <a:r>
              <a:rPr spc="-10" dirty="0"/>
              <a:t>and </a:t>
            </a:r>
            <a:r>
              <a:rPr spc="-5" dirty="0"/>
              <a:t>the </a:t>
            </a:r>
            <a:r>
              <a:rPr b="1" i="1" spc="-5" dirty="0">
                <a:solidFill>
                  <a:srgbClr val="3333CC"/>
                </a:solidFill>
                <a:latin typeface="Times New Roman"/>
                <a:cs typeface="Times New Roman"/>
              </a:rPr>
              <a:t>internal nodes</a:t>
            </a:r>
            <a:r>
              <a:rPr spc="-5" dirty="0"/>
              <a:t>. </a:t>
            </a:r>
            <a:r>
              <a:rPr spc="-25" dirty="0"/>
              <a:t>Table </a:t>
            </a:r>
            <a:r>
              <a:rPr spc="-5" dirty="0"/>
              <a:t>12.1 shows the  number </a:t>
            </a:r>
            <a:r>
              <a:rPr dirty="0"/>
              <a:t>of outgoing and </a:t>
            </a:r>
            <a:r>
              <a:rPr spc="-5" dirty="0"/>
              <a:t>incoming </a:t>
            </a:r>
            <a:r>
              <a:rPr dirty="0"/>
              <a:t>arcs allowed for</a:t>
            </a:r>
            <a:r>
              <a:rPr spc="-140" dirty="0"/>
              <a:t> </a:t>
            </a:r>
            <a:r>
              <a:rPr dirty="0"/>
              <a:t>each</a:t>
            </a:r>
          </a:p>
          <a:p>
            <a:pPr marL="12700" algn="just">
              <a:lnSpc>
                <a:spcPct val="100000"/>
              </a:lnSpc>
            </a:pPr>
            <a:r>
              <a:rPr spc="-5" dirty="0"/>
              <a:t>type </a:t>
            </a:r>
            <a:r>
              <a:rPr dirty="0"/>
              <a:t>of</a:t>
            </a:r>
            <a:r>
              <a:rPr spc="-25" dirty="0"/>
              <a:t> </a:t>
            </a:r>
            <a:r>
              <a:rPr dirty="0"/>
              <a:t>node.</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223381" y="1126787"/>
              <a:ext cx="4101665" cy="1956145"/>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12.55</a:t>
            </a:r>
            <a:endParaRPr sz="600">
              <a:latin typeface="Arial"/>
              <a:cs typeface="Arial"/>
            </a:endParaRPr>
          </a:p>
        </p:txBody>
      </p:sp>
      <p:sp>
        <p:nvSpPr>
          <p:cNvPr id="3" name="object 3"/>
          <p:cNvSpPr txBox="1">
            <a:spLocks noGrp="1"/>
          </p:cNvSpPr>
          <p:nvPr>
            <p:ph type="title"/>
          </p:nvPr>
        </p:nvSpPr>
        <p:spPr>
          <a:xfrm>
            <a:off x="83566" y="80518"/>
            <a:ext cx="4393565" cy="879475"/>
          </a:xfrm>
          <a:prstGeom prst="rect">
            <a:avLst/>
          </a:prstGeom>
        </p:spPr>
        <p:txBody>
          <a:bodyPr vert="horz" wrap="square" lIns="0" tIns="12700" rIns="0" bIns="0" rtlCol="0">
            <a:spAutoFit/>
          </a:bodyPr>
          <a:lstStyle/>
          <a:p>
            <a:pPr marL="12700" marR="5080" algn="just">
              <a:lnSpc>
                <a:spcPct val="100000"/>
              </a:lnSpc>
              <a:spcBef>
                <a:spcPts val="100"/>
              </a:spcBef>
            </a:pPr>
            <a:r>
              <a:rPr spc="-5" dirty="0"/>
              <a:t>Each node in </a:t>
            </a:r>
            <a:r>
              <a:rPr dirty="0"/>
              <a:t>a </a:t>
            </a:r>
            <a:r>
              <a:rPr spc="-5" dirty="0"/>
              <a:t>tree may </a:t>
            </a:r>
            <a:r>
              <a:rPr dirty="0"/>
              <a:t>have a </a:t>
            </a:r>
            <a:r>
              <a:rPr b="1" spc="-5" dirty="0">
                <a:solidFill>
                  <a:srgbClr val="3333CC"/>
                </a:solidFill>
                <a:latin typeface="Times New Roman"/>
                <a:cs typeface="Times New Roman"/>
              </a:rPr>
              <a:t>subtree</a:t>
            </a:r>
            <a:r>
              <a:rPr spc="-5" dirty="0"/>
              <a:t>. </a:t>
            </a:r>
            <a:r>
              <a:rPr u="sng" spc="-5" dirty="0">
                <a:uFill>
                  <a:solidFill>
                    <a:srgbClr val="000000"/>
                  </a:solidFill>
                </a:uFill>
              </a:rPr>
              <a:t>The subtree </a:t>
            </a:r>
            <a:r>
              <a:rPr u="sng" dirty="0">
                <a:uFill>
                  <a:solidFill>
                    <a:srgbClr val="000000"/>
                  </a:solidFill>
                </a:uFill>
              </a:rPr>
              <a:t>of </a:t>
            </a:r>
            <a:r>
              <a:rPr u="sng" spc="-10" dirty="0">
                <a:uFill>
                  <a:solidFill>
                    <a:srgbClr val="000000"/>
                  </a:solidFill>
                </a:uFill>
              </a:rPr>
              <a:t>each </a:t>
            </a:r>
            <a:r>
              <a:rPr spc="-10" dirty="0"/>
              <a:t> </a:t>
            </a:r>
            <a:r>
              <a:rPr u="sng" spc="-5" dirty="0">
                <a:uFill>
                  <a:solidFill>
                    <a:srgbClr val="000000"/>
                  </a:solidFill>
                </a:uFill>
              </a:rPr>
              <a:t>node includes one </a:t>
            </a:r>
            <a:r>
              <a:rPr u="sng" dirty="0">
                <a:uFill>
                  <a:solidFill>
                    <a:srgbClr val="000000"/>
                  </a:solidFill>
                </a:uFill>
              </a:rPr>
              <a:t>of </a:t>
            </a:r>
            <a:r>
              <a:rPr u="sng" spc="-5" dirty="0">
                <a:uFill>
                  <a:solidFill>
                    <a:srgbClr val="000000"/>
                  </a:solidFill>
                </a:uFill>
              </a:rPr>
              <a:t>its children and all descendents </a:t>
            </a:r>
            <a:r>
              <a:rPr u="sng" dirty="0">
                <a:uFill>
                  <a:solidFill>
                    <a:srgbClr val="000000"/>
                  </a:solidFill>
                </a:uFill>
              </a:rPr>
              <a:t>of </a:t>
            </a:r>
            <a:r>
              <a:rPr u="sng" spc="-5" dirty="0">
                <a:uFill>
                  <a:solidFill>
                    <a:srgbClr val="000000"/>
                  </a:solidFill>
                </a:uFill>
              </a:rPr>
              <a:t>that </a:t>
            </a:r>
            <a:r>
              <a:rPr spc="-5" dirty="0"/>
              <a:t> </a:t>
            </a:r>
            <a:r>
              <a:rPr u="sng" spc="-5" dirty="0">
                <a:uFill>
                  <a:solidFill>
                    <a:srgbClr val="000000"/>
                  </a:solidFill>
                </a:uFill>
              </a:rPr>
              <a:t>child</a:t>
            </a:r>
            <a:r>
              <a:rPr spc="-5" dirty="0"/>
              <a:t>. Figure </a:t>
            </a:r>
            <a:r>
              <a:rPr dirty="0"/>
              <a:t>12.21 </a:t>
            </a:r>
            <a:r>
              <a:rPr spc="-5" dirty="0"/>
              <a:t>shows </a:t>
            </a:r>
            <a:r>
              <a:rPr spc="-10" dirty="0"/>
              <a:t>all </a:t>
            </a:r>
            <a:r>
              <a:rPr spc="-5" dirty="0"/>
              <a:t>subtrees </a:t>
            </a:r>
            <a:r>
              <a:rPr dirty="0"/>
              <a:t>for </a:t>
            </a:r>
            <a:r>
              <a:rPr spc="-5" dirty="0"/>
              <a:t>the tree </a:t>
            </a:r>
            <a:r>
              <a:rPr dirty="0"/>
              <a:t>in </a:t>
            </a:r>
            <a:r>
              <a:rPr spc="-5" dirty="0"/>
              <a:t>Figure  </a:t>
            </a:r>
            <a:r>
              <a:rPr dirty="0"/>
              <a:t>12.20.</a:t>
            </a:r>
          </a:p>
        </p:txBody>
      </p:sp>
      <p:sp>
        <p:nvSpPr>
          <p:cNvPr id="4" name="object 4"/>
          <p:cNvSpPr txBox="1"/>
          <p:nvPr/>
        </p:nvSpPr>
        <p:spPr>
          <a:xfrm>
            <a:off x="1374394" y="3130423"/>
            <a:ext cx="13779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12.21</a:t>
            </a:r>
            <a:r>
              <a:rPr sz="1200" b="1" spc="229" dirty="0">
                <a:solidFill>
                  <a:srgbClr val="3333CC"/>
                </a:solidFill>
                <a:latin typeface="Times New Roman"/>
                <a:cs typeface="Times New Roman"/>
              </a:rPr>
              <a:t> </a:t>
            </a:r>
            <a:r>
              <a:rPr sz="1000" b="1" spc="-10" dirty="0">
                <a:latin typeface="Times New Roman"/>
                <a:cs typeface="Times New Roman"/>
              </a:rPr>
              <a:t>Subtrees</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1028700"/>
              <a:ext cx="4267200" cy="2023424"/>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6</a:t>
            </a:r>
            <a:endParaRPr sz="600" dirty="0">
              <a:latin typeface="Arial"/>
              <a:cs typeface="Arial"/>
            </a:endParaRPr>
          </a:p>
        </p:txBody>
      </p:sp>
      <p:sp>
        <p:nvSpPr>
          <p:cNvPr id="3" name="object 3"/>
          <p:cNvSpPr txBox="1">
            <a:spLocks noGrp="1"/>
          </p:cNvSpPr>
          <p:nvPr>
            <p:ph type="title"/>
          </p:nvPr>
        </p:nvSpPr>
        <p:spPr>
          <a:xfrm>
            <a:off x="45466" y="4318"/>
            <a:ext cx="133096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Complex</a:t>
            </a:r>
            <a:r>
              <a:rPr sz="1600" b="1" spc="-125"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45466" y="347218"/>
            <a:ext cx="4394835" cy="15195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Although </a:t>
            </a:r>
            <a:r>
              <a:rPr sz="1400" u="sng" spc="-5" dirty="0">
                <a:uFill>
                  <a:solidFill>
                    <a:srgbClr val="000000"/>
                  </a:solidFill>
                </a:uFill>
                <a:latin typeface="Times New Roman"/>
                <a:cs typeface="Times New Roman"/>
              </a:rPr>
              <a:t>several simple </a:t>
            </a:r>
            <a:r>
              <a:rPr sz="1400" u="sng" spc="-25" dirty="0">
                <a:uFill>
                  <a:solidFill>
                    <a:srgbClr val="000000"/>
                  </a:solidFill>
                </a:uFill>
                <a:latin typeface="Times New Roman"/>
                <a:cs typeface="Times New Roman"/>
              </a:rPr>
              <a:t>ADTs, </a:t>
            </a:r>
            <a:r>
              <a:rPr sz="1400" u="sng" spc="-5" dirty="0">
                <a:uFill>
                  <a:solidFill>
                    <a:srgbClr val="000000"/>
                  </a:solidFill>
                </a:uFill>
                <a:latin typeface="Times New Roman"/>
                <a:cs typeface="Times New Roman"/>
              </a:rPr>
              <a:t>such </a:t>
            </a:r>
            <a:r>
              <a:rPr sz="1400" u="sng" dirty="0">
                <a:uFill>
                  <a:solidFill>
                    <a:srgbClr val="000000"/>
                  </a:solidFill>
                </a:uFill>
                <a:latin typeface="Times New Roman"/>
                <a:cs typeface="Times New Roman"/>
              </a:rPr>
              <a:t>as </a:t>
            </a:r>
            <a:r>
              <a:rPr sz="1400" u="sng" spc="-10" dirty="0">
                <a:uFill>
                  <a:solidFill>
                    <a:srgbClr val="000000"/>
                  </a:solidFill>
                </a:uFill>
                <a:latin typeface="Times New Roman"/>
                <a:cs typeface="Times New Roman"/>
              </a:rPr>
              <a:t>integer, </a:t>
            </a:r>
            <a:r>
              <a:rPr sz="1400" u="sng" spc="-5" dirty="0">
                <a:uFill>
                  <a:solidFill>
                    <a:srgbClr val="000000"/>
                  </a:solidFill>
                </a:uFill>
                <a:latin typeface="Times New Roman"/>
                <a:cs typeface="Times New Roman"/>
              </a:rPr>
              <a:t>real, </a:t>
            </a:r>
            <a:r>
              <a:rPr sz="1400" spc="-5" dirty="0">
                <a:latin typeface="Times New Roman"/>
                <a:cs typeface="Times New Roman"/>
              </a:rPr>
              <a:t> </a:t>
            </a:r>
            <a:r>
              <a:rPr sz="1400" u="sng" spc="-10" dirty="0">
                <a:uFill>
                  <a:solidFill>
                    <a:srgbClr val="000000"/>
                  </a:solidFill>
                </a:uFill>
                <a:latin typeface="Times New Roman"/>
                <a:cs typeface="Times New Roman"/>
              </a:rPr>
              <a:t>character, </a:t>
            </a:r>
            <a:r>
              <a:rPr sz="1400" u="sng" spc="-5" dirty="0">
                <a:uFill>
                  <a:solidFill>
                    <a:srgbClr val="000000"/>
                  </a:solidFill>
                </a:uFill>
                <a:latin typeface="Times New Roman"/>
                <a:cs typeface="Times New Roman"/>
              </a:rPr>
              <a:t>pointer</a:t>
            </a:r>
            <a:r>
              <a:rPr sz="1400" spc="-5" dirty="0">
                <a:latin typeface="Times New Roman"/>
                <a:cs typeface="Times New Roman"/>
              </a:rPr>
              <a:t> and </a:t>
            </a:r>
            <a:r>
              <a:rPr sz="1400" dirty="0">
                <a:latin typeface="Times New Roman"/>
                <a:cs typeface="Times New Roman"/>
              </a:rPr>
              <a:t>so </a:t>
            </a:r>
            <a:r>
              <a:rPr sz="1400" spc="5" dirty="0">
                <a:latin typeface="Times New Roman"/>
                <a:cs typeface="Times New Roman"/>
              </a:rPr>
              <a:t>on, </a:t>
            </a:r>
            <a:r>
              <a:rPr sz="1400" spc="-5" dirty="0">
                <a:latin typeface="Times New Roman"/>
                <a:cs typeface="Times New Roman"/>
              </a:rPr>
              <a:t>have been implemented </a:t>
            </a:r>
            <a:r>
              <a:rPr sz="1400" spc="-10" dirty="0">
                <a:latin typeface="Times New Roman"/>
                <a:cs typeface="Times New Roman"/>
              </a:rPr>
              <a:t>and </a:t>
            </a:r>
            <a:r>
              <a:rPr sz="1400" dirty="0">
                <a:latin typeface="Times New Roman"/>
                <a:cs typeface="Times New Roman"/>
              </a:rPr>
              <a:t>are  </a:t>
            </a:r>
            <a:r>
              <a:rPr sz="1400" spc="-5" dirty="0">
                <a:latin typeface="Times New Roman"/>
                <a:cs typeface="Times New Roman"/>
              </a:rPr>
              <a:t>available </a:t>
            </a:r>
            <a:r>
              <a:rPr sz="1400" dirty="0">
                <a:latin typeface="Times New Roman"/>
                <a:cs typeface="Times New Roman"/>
              </a:rPr>
              <a:t>for </a:t>
            </a:r>
            <a:r>
              <a:rPr sz="1400" spc="-5" dirty="0">
                <a:latin typeface="Times New Roman"/>
                <a:cs typeface="Times New Roman"/>
              </a:rPr>
              <a:t>use </a:t>
            </a:r>
            <a:r>
              <a:rPr sz="1400" dirty="0">
                <a:latin typeface="Times New Roman"/>
                <a:cs typeface="Times New Roman"/>
              </a:rPr>
              <a:t>in </a:t>
            </a:r>
            <a:r>
              <a:rPr sz="1400" spc="-5" dirty="0">
                <a:latin typeface="Times New Roman"/>
                <a:cs typeface="Times New Roman"/>
              </a:rPr>
              <a:t>most languages, many useful </a:t>
            </a:r>
            <a:r>
              <a:rPr sz="1400" spc="-10" dirty="0">
                <a:latin typeface="Times New Roman"/>
                <a:cs typeface="Times New Roman"/>
              </a:rPr>
              <a:t>complex  </a:t>
            </a:r>
            <a:r>
              <a:rPr sz="1400" spc="-30" dirty="0">
                <a:latin typeface="Times New Roman"/>
                <a:cs typeface="Times New Roman"/>
              </a:rPr>
              <a:t>ADTs </a:t>
            </a:r>
            <a:r>
              <a:rPr sz="1400" dirty="0">
                <a:latin typeface="Times New Roman"/>
                <a:cs typeface="Times New Roman"/>
              </a:rPr>
              <a:t>are not. </a:t>
            </a:r>
            <a:r>
              <a:rPr sz="1400" spc="-5" dirty="0">
                <a:latin typeface="Times New Roman"/>
                <a:cs typeface="Times New Roman"/>
              </a:rPr>
              <a:t>As we will see </a:t>
            </a:r>
            <a:r>
              <a:rPr sz="1400" dirty="0">
                <a:latin typeface="Times New Roman"/>
                <a:cs typeface="Times New Roman"/>
              </a:rPr>
              <a:t>in </a:t>
            </a:r>
            <a:r>
              <a:rPr sz="1400" spc="-5" dirty="0">
                <a:latin typeface="Times New Roman"/>
                <a:cs typeface="Times New Roman"/>
              </a:rPr>
              <a:t>this </a:t>
            </a:r>
            <a:r>
              <a:rPr sz="1400" spc="-15" dirty="0">
                <a:latin typeface="Times New Roman"/>
                <a:cs typeface="Times New Roman"/>
              </a:rPr>
              <a:t>chapter, </a:t>
            </a:r>
            <a:r>
              <a:rPr sz="1400" spc="-5" dirty="0">
                <a:latin typeface="Times New Roman"/>
                <a:cs typeface="Times New Roman"/>
              </a:rPr>
              <a:t>we </a:t>
            </a:r>
            <a:r>
              <a:rPr sz="1400" spc="-10" dirty="0">
                <a:latin typeface="Times New Roman"/>
                <a:cs typeface="Times New Roman"/>
              </a:rPr>
              <a:t>need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list </a:t>
            </a:r>
            <a:r>
              <a:rPr sz="1400" b="1" spc="-5" dirty="0">
                <a:solidFill>
                  <a:srgbClr val="990000"/>
                </a:solidFill>
                <a:latin typeface="Times New Roman"/>
                <a:cs typeface="Times New Roman"/>
              </a:rPr>
              <a:t> </a:t>
            </a:r>
            <a:r>
              <a:rPr sz="1400" b="1" u="sng" spc="-35" dirty="0">
                <a:solidFill>
                  <a:srgbClr val="990000"/>
                </a:solidFill>
                <a:uFill>
                  <a:solidFill>
                    <a:srgbClr val="990000"/>
                  </a:solidFill>
                </a:uFill>
                <a:latin typeface="Times New Roman"/>
                <a:cs typeface="Times New Roman"/>
              </a:rPr>
              <a:t>ADT</a:t>
            </a:r>
            <a:r>
              <a:rPr sz="1400" b="1" u="sng" spc="-35" dirty="0">
                <a:uFill>
                  <a:solidFill>
                    <a:srgbClr val="990000"/>
                  </a:solidFill>
                </a:uFill>
                <a:latin typeface="Times New Roman"/>
                <a:cs typeface="Times New Roman"/>
              </a:rPr>
              <a:t>, </a:t>
            </a:r>
            <a:r>
              <a:rPr sz="1400" b="1" u="sng" dirty="0">
                <a:solidFill>
                  <a:srgbClr val="990000"/>
                </a:solidFill>
                <a:uFill>
                  <a:solidFill>
                    <a:srgbClr val="990000"/>
                  </a:solidFill>
                </a:uFill>
                <a:latin typeface="Times New Roman"/>
                <a:cs typeface="Times New Roman"/>
              </a:rPr>
              <a:t>a stack </a:t>
            </a:r>
            <a:r>
              <a:rPr sz="1400" b="1" u="sng" spc="-30" dirty="0">
                <a:solidFill>
                  <a:srgbClr val="990000"/>
                </a:solidFill>
                <a:uFill>
                  <a:solidFill>
                    <a:srgbClr val="990000"/>
                  </a:solidFill>
                </a:uFill>
                <a:latin typeface="Times New Roman"/>
                <a:cs typeface="Times New Roman"/>
              </a:rPr>
              <a:t>ADT</a:t>
            </a:r>
            <a:r>
              <a:rPr sz="1400" b="1" u="sng" spc="-30" dirty="0">
                <a:uFill>
                  <a:solidFill>
                    <a:srgbClr val="990000"/>
                  </a:solidFill>
                </a:uFill>
                <a:latin typeface="Times New Roman"/>
                <a:cs typeface="Times New Roman"/>
              </a:rPr>
              <a:t>, </a:t>
            </a:r>
            <a:r>
              <a:rPr sz="1400" b="1" u="sng" dirty="0">
                <a:solidFill>
                  <a:srgbClr val="990000"/>
                </a:solidFill>
                <a:uFill>
                  <a:solidFill>
                    <a:srgbClr val="990000"/>
                  </a:solidFill>
                </a:uFill>
                <a:latin typeface="Times New Roman"/>
                <a:cs typeface="Times New Roman"/>
              </a:rPr>
              <a:t>a queue </a:t>
            </a:r>
            <a:r>
              <a:rPr sz="1400" b="1" u="sng" spc="-5" dirty="0">
                <a:solidFill>
                  <a:srgbClr val="990000"/>
                </a:solidFill>
                <a:uFill>
                  <a:solidFill>
                    <a:srgbClr val="990000"/>
                  </a:solidFill>
                </a:uFill>
                <a:latin typeface="Times New Roman"/>
                <a:cs typeface="Times New Roman"/>
              </a:rPr>
              <a:t>ADT</a:t>
            </a:r>
            <a:r>
              <a:rPr sz="1400" b="1" spc="-5" dirty="0">
                <a:solidFill>
                  <a:srgbClr val="990000"/>
                </a:solidFill>
                <a:latin typeface="Times New Roman"/>
                <a:cs typeface="Times New Roman"/>
              </a:rPr>
              <a:t> </a:t>
            </a:r>
            <a:r>
              <a:rPr sz="1400" spc="-5" dirty="0">
                <a:latin typeface="Times New Roman"/>
                <a:cs typeface="Times New Roman"/>
              </a:rPr>
              <a:t>and so </a:t>
            </a:r>
            <a:r>
              <a:rPr sz="1400" spc="5" dirty="0">
                <a:latin typeface="Times New Roman"/>
                <a:cs typeface="Times New Roman"/>
              </a:rPr>
              <a:t>on. </a:t>
            </a:r>
            <a:r>
              <a:rPr sz="1400" spc="-60" dirty="0">
                <a:latin typeface="Times New Roman"/>
                <a:cs typeface="Times New Roman"/>
              </a:rPr>
              <a:t>To </a:t>
            </a:r>
            <a:r>
              <a:rPr sz="1400" spc="-5" dirty="0">
                <a:latin typeface="Times New Roman"/>
                <a:cs typeface="Times New Roman"/>
              </a:rPr>
              <a:t>be </a:t>
            </a:r>
            <a:r>
              <a:rPr sz="1400" spc="-10" dirty="0">
                <a:latin typeface="Times New Roman"/>
                <a:cs typeface="Times New Roman"/>
              </a:rPr>
              <a:t>efficient,  </a:t>
            </a:r>
            <a:r>
              <a:rPr sz="1400" u="sng" spc="-5" dirty="0">
                <a:uFill>
                  <a:solidFill>
                    <a:srgbClr val="000000"/>
                  </a:solidFill>
                </a:uFill>
                <a:latin typeface="Times New Roman"/>
                <a:cs typeface="Times New Roman"/>
              </a:rPr>
              <a:t>these </a:t>
            </a:r>
            <a:r>
              <a:rPr sz="1400" u="sng" spc="-30" dirty="0">
                <a:uFill>
                  <a:solidFill>
                    <a:srgbClr val="000000"/>
                  </a:solidFill>
                </a:uFill>
                <a:latin typeface="Times New Roman"/>
                <a:cs typeface="Times New Roman"/>
              </a:rPr>
              <a:t>ADTs </a:t>
            </a:r>
            <a:r>
              <a:rPr sz="1400" u="sng" spc="-5" dirty="0">
                <a:uFill>
                  <a:solidFill>
                    <a:srgbClr val="000000"/>
                  </a:solidFill>
                </a:uFill>
                <a:latin typeface="Times New Roman"/>
                <a:cs typeface="Times New Roman"/>
              </a:rPr>
              <a:t>should be created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stored in the </a:t>
            </a:r>
            <a:r>
              <a:rPr sz="1400" u="sng" dirty="0">
                <a:uFill>
                  <a:solidFill>
                    <a:srgbClr val="000000"/>
                  </a:solidFill>
                </a:uFill>
                <a:latin typeface="Times New Roman"/>
                <a:cs typeface="Times New Roman"/>
              </a:rPr>
              <a:t>library of </a:t>
            </a:r>
            <a:r>
              <a:rPr sz="1400" u="sng" spc="-5" dirty="0">
                <a:uFill>
                  <a:solidFill>
                    <a:srgbClr val="000000"/>
                  </a:solidFill>
                </a:uFill>
                <a:latin typeface="Times New Roman"/>
                <a:cs typeface="Times New Roman"/>
              </a:rPr>
              <a:t>the </a:t>
            </a:r>
            <a:r>
              <a:rPr sz="1400" spc="-5" dirty="0">
                <a:latin typeface="Times New Roman"/>
                <a:cs typeface="Times New Roman"/>
              </a:rPr>
              <a:t> </a:t>
            </a:r>
            <a:r>
              <a:rPr sz="1400" u="sng" spc="-5" dirty="0">
                <a:uFill>
                  <a:solidFill>
                    <a:srgbClr val="000000"/>
                  </a:solidFill>
                </a:uFill>
                <a:latin typeface="Times New Roman"/>
                <a:cs typeface="Times New Roman"/>
              </a:rPr>
              <a:t>computer </a:t>
            </a:r>
            <a:r>
              <a:rPr sz="1400" u="sng" dirty="0">
                <a:uFill>
                  <a:solidFill>
                    <a:srgbClr val="000000"/>
                  </a:solidFill>
                </a:uFill>
                <a:latin typeface="Times New Roman"/>
                <a:cs typeface="Times New Roman"/>
              </a:rPr>
              <a:t>to be</a:t>
            </a:r>
            <a:r>
              <a:rPr sz="1400" u="sng" spc="-60" dirty="0">
                <a:uFill>
                  <a:solidFill>
                    <a:srgbClr val="000000"/>
                  </a:solidFill>
                </a:uFill>
                <a:latin typeface="Times New Roman"/>
                <a:cs typeface="Times New Roman"/>
              </a:rPr>
              <a:t> </a:t>
            </a:r>
            <a:r>
              <a:rPr sz="1400" u="sng" dirty="0">
                <a:uFill>
                  <a:solidFill>
                    <a:srgbClr val="000000"/>
                  </a:solidFill>
                </a:uFill>
                <a:latin typeface="Times New Roman"/>
                <a:cs typeface="Times New Roman"/>
              </a:rPr>
              <a:t>used</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164592" y="2370176"/>
            <a:ext cx="4191000" cy="725170"/>
          </a:xfrm>
          <a:prstGeom prst="rect">
            <a:avLst/>
          </a:prstGeom>
          <a:solidFill>
            <a:srgbClr val="99FF33"/>
          </a:solidFill>
          <a:ln w="38100">
            <a:solidFill>
              <a:srgbClr val="00CC00"/>
            </a:solidFill>
          </a:ln>
        </p:spPr>
        <p:txBody>
          <a:bodyPr vert="horz" wrap="square" lIns="0" tIns="17780" rIns="0" bIns="0" rtlCol="0">
            <a:spAutoFit/>
          </a:bodyPr>
          <a:lstStyle/>
          <a:p>
            <a:pPr marL="45720">
              <a:lnSpc>
                <a:spcPct val="100000"/>
              </a:lnSpc>
              <a:spcBef>
                <a:spcPts val="140"/>
              </a:spcBef>
            </a:pPr>
            <a:r>
              <a:rPr sz="1400" b="1" dirty="0">
                <a:latin typeface="Times New Roman"/>
                <a:cs typeface="Times New Roman"/>
              </a:rPr>
              <a:t>The concept of abstraction</a:t>
            </a:r>
            <a:r>
              <a:rPr sz="1400" b="1" spc="-105" dirty="0">
                <a:latin typeface="Times New Roman"/>
                <a:cs typeface="Times New Roman"/>
              </a:rPr>
              <a:t> </a:t>
            </a:r>
            <a:r>
              <a:rPr sz="1400" b="1" spc="-5" dirty="0">
                <a:latin typeface="Times New Roman"/>
                <a:cs typeface="Times New Roman"/>
              </a:rPr>
              <a:t>means:</a:t>
            </a:r>
            <a:endParaRPr sz="1400">
              <a:latin typeface="Times New Roman"/>
              <a:cs typeface="Times New Roman"/>
            </a:endParaRPr>
          </a:p>
          <a:p>
            <a:pPr marL="219075" indent="-173990">
              <a:lnSpc>
                <a:spcPct val="100000"/>
              </a:lnSpc>
              <a:buAutoNum type="arabicPeriod"/>
              <a:tabLst>
                <a:tab pos="219710" algn="l"/>
              </a:tabLst>
            </a:pPr>
            <a:r>
              <a:rPr sz="1400" b="1" spc="-35" dirty="0">
                <a:latin typeface="Times New Roman"/>
                <a:cs typeface="Times New Roman"/>
              </a:rPr>
              <a:t>We </a:t>
            </a:r>
            <a:r>
              <a:rPr sz="1400" b="1" spc="-10" dirty="0">
                <a:latin typeface="Times New Roman"/>
                <a:cs typeface="Times New Roman"/>
              </a:rPr>
              <a:t>know </a:t>
            </a:r>
            <a:r>
              <a:rPr sz="1400" b="1" dirty="0">
                <a:latin typeface="Times New Roman"/>
                <a:cs typeface="Times New Roman"/>
              </a:rPr>
              <a:t>what a data type can</a:t>
            </a:r>
            <a:r>
              <a:rPr sz="1400" b="1" spc="-35" dirty="0">
                <a:latin typeface="Times New Roman"/>
                <a:cs typeface="Times New Roman"/>
              </a:rPr>
              <a:t> </a:t>
            </a:r>
            <a:r>
              <a:rPr sz="1400" b="1" dirty="0">
                <a:latin typeface="Times New Roman"/>
                <a:cs typeface="Times New Roman"/>
              </a:rPr>
              <a:t>do.</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How it is done is</a:t>
            </a:r>
            <a:r>
              <a:rPr sz="1400" b="1" spc="-65" dirty="0">
                <a:latin typeface="Times New Roman"/>
                <a:cs typeface="Times New Roman"/>
              </a:rPr>
              <a:t> </a:t>
            </a:r>
            <a:r>
              <a:rPr sz="1400" b="1" dirty="0">
                <a:latin typeface="Times New Roman"/>
                <a:cs typeface="Times New Roman"/>
              </a:rPr>
              <a:t>hidden.</a:t>
            </a:r>
            <a:endParaRPr sz="1400">
              <a:latin typeface="Times New Roman"/>
              <a:cs typeface="Times New Roman"/>
            </a:endParaRPr>
          </a:p>
        </p:txBody>
      </p:sp>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12.56</a:t>
            </a:r>
            <a:endParaRPr sz="600">
              <a:latin typeface="Arial"/>
              <a:cs typeface="Arial"/>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b="1" spc="-5" dirty="0">
                <a:latin typeface="Times New Roman"/>
                <a:cs typeface="Times New Roman"/>
              </a:rPr>
              <a:t>Physical structure of </a:t>
            </a:r>
            <a:r>
              <a:rPr b="1" dirty="0">
                <a:latin typeface="Times New Roman"/>
                <a:cs typeface="Times New Roman"/>
              </a:rPr>
              <a:t>a </a:t>
            </a:r>
            <a:r>
              <a:rPr b="1" spc="-5" dirty="0">
                <a:solidFill>
                  <a:srgbClr val="3333CC"/>
                </a:solidFill>
                <a:latin typeface="Times New Roman"/>
                <a:cs typeface="Times New Roman"/>
              </a:rPr>
              <a:t>tree</a:t>
            </a:r>
            <a:r>
              <a:rPr spc="-5" dirty="0"/>
              <a:t>, </a:t>
            </a:r>
            <a:r>
              <a:rPr u="sng" spc="-10" dirty="0">
                <a:uFill>
                  <a:solidFill>
                    <a:srgbClr val="000000"/>
                  </a:solidFill>
                </a:uFill>
              </a:rPr>
              <a:t>each </a:t>
            </a:r>
            <a:r>
              <a:rPr u="sng" spc="-5" dirty="0">
                <a:uFill>
                  <a:solidFill>
                    <a:srgbClr val="000000"/>
                  </a:solidFill>
                </a:uFill>
              </a:rPr>
              <a:t>node includes one </a:t>
            </a:r>
            <a:r>
              <a:rPr u="sng" dirty="0">
                <a:uFill>
                  <a:solidFill>
                    <a:srgbClr val="000000"/>
                  </a:solidFill>
                </a:uFill>
              </a:rPr>
              <a:t>of </a:t>
            </a:r>
            <a:r>
              <a:rPr u="sng" spc="-5" dirty="0">
                <a:uFill>
                  <a:solidFill>
                    <a:srgbClr val="000000"/>
                  </a:solidFill>
                </a:uFill>
              </a:rPr>
              <a:t>its </a:t>
            </a:r>
            <a:r>
              <a:rPr spc="-5" dirty="0"/>
              <a:t> </a:t>
            </a:r>
            <a:r>
              <a:rPr u="sng" dirty="0">
                <a:uFill>
                  <a:solidFill>
                    <a:srgbClr val="000000"/>
                  </a:solidFill>
                </a:uFill>
              </a:rPr>
              <a:t>children and all descendents of that</a:t>
            </a:r>
            <a:r>
              <a:rPr u="sng" spc="-150" dirty="0">
                <a:uFill>
                  <a:solidFill>
                    <a:srgbClr val="000000"/>
                  </a:solidFill>
                </a:uFill>
              </a:rPr>
              <a:t> </a:t>
            </a:r>
            <a:r>
              <a:rPr u="sng" dirty="0">
                <a:uFill>
                  <a:solidFill>
                    <a:srgbClr val="000000"/>
                  </a:solidFill>
                </a:uFill>
              </a:rPr>
              <a:t>child</a:t>
            </a:r>
            <a:r>
              <a:rPr dirty="0"/>
              <a:t>.</a:t>
            </a:r>
          </a:p>
        </p:txBody>
      </p:sp>
      <p:sp>
        <p:nvSpPr>
          <p:cNvPr id="4" name="object 4"/>
          <p:cNvSpPr txBox="1"/>
          <p:nvPr/>
        </p:nvSpPr>
        <p:spPr>
          <a:xfrm>
            <a:off x="2025887" y="1028587"/>
            <a:ext cx="709930" cy="238125"/>
          </a:xfrm>
          <a:prstGeom prst="rect">
            <a:avLst/>
          </a:prstGeom>
          <a:ln w="8651">
            <a:solidFill>
              <a:srgbClr val="000000"/>
            </a:solidFill>
          </a:ln>
        </p:spPr>
        <p:txBody>
          <a:bodyPr vert="horz" wrap="square" lIns="0" tIns="19050" rIns="0" bIns="0" rtlCol="0">
            <a:spAutoFit/>
          </a:bodyPr>
          <a:lstStyle/>
          <a:p>
            <a:pPr marL="222885">
              <a:lnSpc>
                <a:spcPct val="100000"/>
              </a:lnSpc>
              <a:spcBef>
                <a:spcPts val="150"/>
              </a:spcBef>
            </a:pPr>
            <a:r>
              <a:rPr sz="1100" dirty="0">
                <a:latin typeface="Times New Roman"/>
                <a:cs typeface="Times New Roman"/>
              </a:rPr>
              <a:t>John</a:t>
            </a:r>
            <a:endParaRPr sz="1100">
              <a:latin typeface="Times New Roman"/>
              <a:cs typeface="Times New Roman"/>
            </a:endParaRPr>
          </a:p>
        </p:txBody>
      </p:sp>
      <p:sp>
        <p:nvSpPr>
          <p:cNvPr id="5" name="object 5"/>
          <p:cNvSpPr txBox="1"/>
          <p:nvPr/>
        </p:nvSpPr>
        <p:spPr>
          <a:xfrm>
            <a:off x="1316193" y="1807537"/>
            <a:ext cx="695960" cy="238125"/>
          </a:xfrm>
          <a:prstGeom prst="rect">
            <a:avLst/>
          </a:prstGeom>
          <a:ln w="8638">
            <a:solidFill>
              <a:srgbClr val="000000"/>
            </a:solidFill>
          </a:ln>
        </p:spPr>
        <p:txBody>
          <a:bodyPr vert="horz" wrap="square" lIns="0" tIns="19050" rIns="0" bIns="0" rtlCol="0">
            <a:spAutoFit/>
          </a:bodyPr>
          <a:lstStyle/>
          <a:p>
            <a:pPr marL="205104">
              <a:lnSpc>
                <a:spcPct val="100000"/>
              </a:lnSpc>
              <a:spcBef>
                <a:spcPts val="150"/>
              </a:spcBef>
            </a:pPr>
            <a:r>
              <a:rPr sz="1100" dirty="0">
                <a:latin typeface="Times New Roman"/>
                <a:cs typeface="Times New Roman"/>
              </a:rPr>
              <a:t>Mary</a:t>
            </a:r>
            <a:endParaRPr sz="1100">
              <a:latin typeface="Times New Roman"/>
              <a:cs typeface="Times New Roman"/>
            </a:endParaRPr>
          </a:p>
        </p:txBody>
      </p:sp>
      <p:sp>
        <p:nvSpPr>
          <p:cNvPr id="6" name="object 6"/>
          <p:cNvSpPr txBox="1"/>
          <p:nvPr/>
        </p:nvSpPr>
        <p:spPr>
          <a:xfrm>
            <a:off x="2694173" y="1814534"/>
            <a:ext cx="709930" cy="238125"/>
          </a:xfrm>
          <a:prstGeom prst="rect">
            <a:avLst/>
          </a:prstGeom>
          <a:ln w="8737">
            <a:solidFill>
              <a:srgbClr val="000000"/>
            </a:solidFill>
          </a:ln>
        </p:spPr>
        <p:txBody>
          <a:bodyPr vert="horz" wrap="square" lIns="0" tIns="19050" rIns="0" bIns="0" rtlCol="0">
            <a:spAutoFit/>
          </a:bodyPr>
          <a:lstStyle/>
          <a:p>
            <a:pPr marL="219710">
              <a:lnSpc>
                <a:spcPct val="100000"/>
              </a:lnSpc>
              <a:spcBef>
                <a:spcPts val="150"/>
              </a:spcBef>
            </a:pPr>
            <a:r>
              <a:rPr sz="1100" spc="-5" dirty="0">
                <a:latin typeface="Times New Roman"/>
                <a:cs typeface="Times New Roman"/>
              </a:rPr>
              <a:t>Rom</a:t>
            </a:r>
            <a:endParaRPr sz="1100">
              <a:latin typeface="Times New Roman"/>
              <a:cs typeface="Times New Roman"/>
            </a:endParaRPr>
          </a:p>
        </p:txBody>
      </p:sp>
      <p:sp>
        <p:nvSpPr>
          <p:cNvPr id="7" name="object 7"/>
          <p:cNvSpPr txBox="1"/>
          <p:nvPr/>
        </p:nvSpPr>
        <p:spPr>
          <a:xfrm>
            <a:off x="3320209" y="2609144"/>
            <a:ext cx="697230" cy="238125"/>
          </a:xfrm>
          <a:prstGeom prst="rect">
            <a:avLst/>
          </a:prstGeom>
          <a:ln w="8638">
            <a:solidFill>
              <a:srgbClr val="000000"/>
            </a:solidFill>
          </a:ln>
        </p:spPr>
        <p:txBody>
          <a:bodyPr vert="horz" wrap="square" lIns="0" tIns="17145" rIns="0" bIns="0" rtlCol="0">
            <a:spAutoFit/>
          </a:bodyPr>
          <a:lstStyle/>
          <a:p>
            <a:pPr marL="13335" algn="ctr">
              <a:lnSpc>
                <a:spcPct val="100000"/>
              </a:lnSpc>
              <a:spcBef>
                <a:spcPts val="135"/>
              </a:spcBef>
            </a:pPr>
            <a:r>
              <a:rPr sz="1100" spc="-5" dirty="0">
                <a:latin typeface="Times New Roman"/>
                <a:cs typeface="Times New Roman"/>
              </a:rPr>
              <a:t>Pat</a:t>
            </a:r>
            <a:endParaRPr sz="1100">
              <a:latin typeface="Times New Roman"/>
              <a:cs typeface="Times New Roman"/>
            </a:endParaRPr>
          </a:p>
        </p:txBody>
      </p:sp>
      <p:sp>
        <p:nvSpPr>
          <p:cNvPr id="8" name="object 8"/>
          <p:cNvSpPr txBox="1"/>
          <p:nvPr/>
        </p:nvSpPr>
        <p:spPr>
          <a:xfrm>
            <a:off x="620166" y="2592937"/>
            <a:ext cx="695960" cy="238125"/>
          </a:xfrm>
          <a:prstGeom prst="rect">
            <a:avLst/>
          </a:prstGeom>
          <a:ln w="8638">
            <a:solidFill>
              <a:srgbClr val="000000"/>
            </a:solidFill>
          </a:ln>
        </p:spPr>
        <p:txBody>
          <a:bodyPr vert="horz" wrap="square" lIns="0" tIns="19685" rIns="0" bIns="0" rtlCol="0">
            <a:spAutoFit/>
          </a:bodyPr>
          <a:lstStyle/>
          <a:p>
            <a:pPr marL="12065" algn="ctr">
              <a:lnSpc>
                <a:spcPct val="100000"/>
              </a:lnSpc>
              <a:spcBef>
                <a:spcPts val="155"/>
              </a:spcBef>
            </a:pPr>
            <a:r>
              <a:rPr sz="1100" spc="-30" dirty="0">
                <a:latin typeface="Times New Roman"/>
                <a:cs typeface="Times New Roman"/>
              </a:rPr>
              <a:t>Ton</a:t>
            </a:r>
            <a:endParaRPr sz="1100">
              <a:latin typeface="Times New Roman"/>
              <a:cs typeface="Times New Roman"/>
            </a:endParaRPr>
          </a:p>
        </p:txBody>
      </p:sp>
      <p:sp>
        <p:nvSpPr>
          <p:cNvPr id="9" name="object 9"/>
          <p:cNvSpPr txBox="1"/>
          <p:nvPr/>
        </p:nvSpPr>
        <p:spPr>
          <a:xfrm>
            <a:off x="1997740" y="2599084"/>
            <a:ext cx="696595" cy="238760"/>
          </a:xfrm>
          <a:prstGeom prst="rect">
            <a:avLst/>
          </a:prstGeom>
          <a:ln w="8638">
            <a:solidFill>
              <a:srgbClr val="000000"/>
            </a:solidFill>
          </a:ln>
        </p:spPr>
        <p:txBody>
          <a:bodyPr vert="horz" wrap="square" lIns="0" tIns="17780" rIns="0" bIns="0" rtlCol="0">
            <a:spAutoFit/>
          </a:bodyPr>
          <a:lstStyle/>
          <a:p>
            <a:pPr marL="207645">
              <a:lnSpc>
                <a:spcPct val="100000"/>
              </a:lnSpc>
              <a:spcBef>
                <a:spcPts val="140"/>
              </a:spcBef>
            </a:pPr>
            <a:r>
              <a:rPr sz="1100" dirty="0">
                <a:latin typeface="Times New Roman"/>
                <a:cs typeface="Times New Roman"/>
              </a:rPr>
              <a:t>Jessy</a:t>
            </a:r>
            <a:endParaRPr sz="1100">
              <a:latin typeface="Times New Roman"/>
              <a:cs typeface="Times New Roman"/>
            </a:endParaRPr>
          </a:p>
        </p:txBody>
      </p:sp>
      <p:grpSp>
        <p:nvGrpSpPr>
          <p:cNvPr id="10" name="object 10"/>
          <p:cNvGrpSpPr/>
          <p:nvPr/>
        </p:nvGrpSpPr>
        <p:grpSpPr>
          <a:xfrm>
            <a:off x="3988193" y="2604825"/>
            <a:ext cx="306705" cy="414655"/>
            <a:chOff x="3988193" y="2604825"/>
            <a:chExt cx="306705" cy="414655"/>
          </a:xfrm>
        </p:grpSpPr>
        <p:sp>
          <p:nvSpPr>
            <p:cNvPr id="11" name="object 11"/>
            <p:cNvSpPr/>
            <p:nvPr/>
          </p:nvSpPr>
          <p:spPr>
            <a:xfrm>
              <a:off x="4016863" y="2609144"/>
              <a:ext cx="208279" cy="238125"/>
            </a:xfrm>
            <a:custGeom>
              <a:avLst/>
              <a:gdLst/>
              <a:ahLst/>
              <a:cxnLst/>
              <a:rect l="l" t="t" r="r" b="b"/>
              <a:pathLst>
                <a:path w="208279" h="238125">
                  <a:moveTo>
                    <a:pt x="207885" y="0"/>
                  </a:moveTo>
                  <a:lnTo>
                    <a:pt x="0" y="0"/>
                  </a:lnTo>
                  <a:lnTo>
                    <a:pt x="0" y="237854"/>
                  </a:lnTo>
                  <a:lnTo>
                    <a:pt x="207885" y="237854"/>
                  </a:lnTo>
                  <a:lnTo>
                    <a:pt x="207885" y="0"/>
                  </a:lnTo>
                  <a:close/>
                </a:path>
              </a:pathLst>
            </a:custGeom>
            <a:solidFill>
              <a:srgbClr val="FFFFFF"/>
            </a:solidFill>
          </p:spPr>
          <p:txBody>
            <a:bodyPr wrap="square" lIns="0" tIns="0" rIns="0" bIns="0" rtlCol="0"/>
            <a:lstStyle/>
            <a:p>
              <a:endParaRPr/>
            </a:p>
          </p:txBody>
        </p:sp>
        <p:sp>
          <p:nvSpPr>
            <p:cNvPr id="12" name="object 12"/>
            <p:cNvSpPr/>
            <p:nvPr/>
          </p:nvSpPr>
          <p:spPr>
            <a:xfrm>
              <a:off x="4016863" y="2609144"/>
              <a:ext cx="208279" cy="238125"/>
            </a:xfrm>
            <a:custGeom>
              <a:avLst/>
              <a:gdLst/>
              <a:ahLst/>
              <a:cxnLst/>
              <a:rect l="l" t="t" r="r" b="b"/>
              <a:pathLst>
                <a:path w="208279" h="238125">
                  <a:moveTo>
                    <a:pt x="0" y="237854"/>
                  </a:moveTo>
                  <a:lnTo>
                    <a:pt x="207885" y="237854"/>
                  </a:lnTo>
                  <a:lnTo>
                    <a:pt x="207885" y="0"/>
                  </a:lnTo>
                  <a:lnTo>
                    <a:pt x="0" y="0"/>
                  </a:lnTo>
                  <a:lnTo>
                    <a:pt x="0" y="237854"/>
                  </a:lnTo>
                  <a:close/>
                </a:path>
              </a:pathLst>
            </a:custGeom>
            <a:ln w="8638">
              <a:solidFill>
                <a:srgbClr val="000000"/>
              </a:solidFill>
            </a:ln>
          </p:spPr>
          <p:txBody>
            <a:bodyPr wrap="square" lIns="0" tIns="0" rIns="0" bIns="0" rtlCol="0"/>
            <a:lstStyle/>
            <a:p>
              <a:endParaRPr/>
            </a:p>
          </p:txBody>
        </p:sp>
        <p:sp>
          <p:nvSpPr>
            <p:cNvPr id="13" name="object 13"/>
            <p:cNvSpPr/>
            <p:nvPr/>
          </p:nvSpPr>
          <p:spPr>
            <a:xfrm>
              <a:off x="3988193" y="2715922"/>
              <a:ext cx="306705" cy="299085"/>
            </a:xfrm>
            <a:custGeom>
              <a:avLst/>
              <a:gdLst/>
              <a:ahLst/>
              <a:cxnLst/>
              <a:rect l="l" t="t" r="r" b="b"/>
              <a:pathLst>
                <a:path w="306704" h="299085">
                  <a:moveTo>
                    <a:pt x="139054" y="0"/>
                  </a:moveTo>
                  <a:lnTo>
                    <a:pt x="139983" y="296545"/>
                  </a:lnTo>
                </a:path>
                <a:path w="306704" h="299085">
                  <a:moveTo>
                    <a:pt x="0" y="298780"/>
                  </a:moveTo>
                  <a:lnTo>
                    <a:pt x="306082" y="298780"/>
                  </a:lnTo>
                </a:path>
              </a:pathLst>
            </a:custGeom>
            <a:ln w="8640">
              <a:solidFill>
                <a:srgbClr val="000000"/>
              </a:solidFill>
            </a:ln>
          </p:spPr>
          <p:txBody>
            <a:bodyPr wrap="square" lIns="0" tIns="0" rIns="0" bIns="0" rtlCol="0"/>
            <a:lstStyle/>
            <a:p>
              <a:endParaRPr/>
            </a:p>
          </p:txBody>
        </p:sp>
      </p:grpSp>
      <p:sp>
        <p:nvSpPr>
          <p:cNvPr id="14" name="object 14"/>
          <p:cNvSpPr/>
          <p:nvPr/>
        </p:nvSpPr>
        <p:spPr>
          <a:xfrm>
            <a:off x="4057720" y="3093801"/>
            <a:ext cx="111760" cy="1270"/>
          </a:xfrm>
          <a:custGeom>
            <a:avLst/>
            <a:gdLst/>
            <a:ahLst/>
            <a:cxnLst/>
            <a:rect l="l" t="t" r="r" b="b"/>
            <a:pathLst>
              <a:path w="111760" h="1269">
                <a:moveTo>
                  <a:pt x="0" y="0"/>
                </a:moveTo>
                <a:lnTo>
                  <a:pt x="111313" y="838"/>
                </a:lnTo>
              </a:path>
            </a:pathLst>
          </a:custGeom>
          <a:ln w="8653">
            <a:solidFill>
              <a:srgbClr val="000000"/>
            </a:solidFill>
          </a:ln>
        </p:spPr>
        <p:txBody>
          <a:bodyPr wrap="square" lIns="0" tIns="0" rIns="0" bIns="0" rtlCol="0"/>
          <a:lstStyle/>
          <a:p>
            <a:endParaRPr/>
          </a:p>
        </p:txBody>
      </p:sp>
      <p:grpSp>
        <p:nvGrpSpPr>
          <p:cNvPr id="15" name="object 15"/>
          <p:cNvGrpSpPr/>
          <p:nvPr/>
        </p:nvGrpSpPr>
        <p:grpSpPr>
          <a:xfrm>
            <a:off x="3065386" y="2604825"/>
            <a:ext cx="314960" cy="433705"/>
            <a:chOff x="3065386" y="2604825"/>
            <a:chExt cx="314960" cy="433705"/>
          </a:xfrm>
        </p:grpSpPr>
        <p:sp>
          <p:nvSpPr>
            <p:cNvPr id="16" name="object 16"/>
            <p:cNvSpPr/>
            <p:nvPr/>
          </p:nvSpPr>
          <p:spPr>
            <a:xfrm>
              <a:off x="3111499" y="2609144"/>
              <a:ext cx="208915" cy="238125"/>
            </a:xfrm>
            <a:custGeom>
              <a:avLst/>
              <a:gdLst/>
              <a:ahLst/>
              <a:cxnLst/>
              <a:rect l="l" t="t" r="r" b="b"/>
              <a:pathLst>
                <a:path w="208914"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17" name="object 17"/>
            <p:cNvSpPr/>
            <p:nvPr/>
          </p:nvSpPr>
          <p:spPr>
            <a:xfrm>
              <a:off x="3069713" y="2734923"/>
              <a:ext cx="306705" cy="299085"/>
            </a:xfrm>
            <a:custGeom>
              <a:avLst/>
              <a:gdLst/>
              <a:ahLst/>
              <a:cxnLst/>
              <a:rect l="l" t="t" r="r" b="b"/>
              <a:pathLst>
                <a:path w="306704" h="299085">
                  <a:moveTo>
                    <a:pt x="139170" y="0"/>
                  </a:moveTo>
                  <a:lnTo>
                    <a:pt x="139750" y="295991"/>
                  </a:lnTo>
                </a:path>
                <a:path w="306704" h="299085">
                  <a:moveTo>
                    <a:pt x="0" y="298506"/>
                  </a:moveTo>
                  <a:lnTo>
                    <a:pt x="306198" y="299064"/>
                  </a:lnTo>
                </a:path>
              </a:pathLst>
            </a:custGeom>
            <a:ln w="8640">
              <a:solidFill>
                <a:srgbClr val="000000"/>
              </a:solidFill>
            </a:ln>
          </p:spPr>
          <p:txBody>
            <a:bodyPr wrap="square" lIns="0" tIns="0" rIns="0" bIns="0" rtlCol="0"/>
            <a:lstStyle/>
            <a:p>
              <a:endParaRPr/>
            </a:p>
          </p:txBody>
        </p:sp>
      </p:grpSp>
      <p:sp>
        <p:nvSpPr>
          <p:cNvPr id="18" name="object 18"/>
          <p:cNvSpPr/>
          <p:nvPr/>
        </p:nvSpPr>
        <p:spPr>
          <a:xfrm>
            <a:off x="3139357" y="3112528"/>
            <a:ext cx="111760" cy="635"/>
          </a:xfrm>
          <a:custGeom>
            <a:avLst/>
            <a:gdLst/>
            <a:ahLst/>
            <a:cxnLst/>
            <a:rect l="l" t="t" r="r" b="b"/>
            <a:pathLst>
              <a:path w="111760" h="635">
                <a:moveTo>
                  <a:pt x="0" y="0"/>
                </a:moveTo>
                <a:lnTo>
                  <a:pt x="111313" y="558"/>
                </a:lnTo>
              </a:path>
            </a:pathLst>
          </a:custGeom>
          <a:ln w="8653">
            <a:solidFill>
              <a:srgbClr val="000000"/>
            </a:solidFill>
          </a:ln>
        </p:spPr>
        <p:txBody>
          <a:bodyPr wrap="square" lIns="0" tIns="0" rIns="0" bIns="0" rtlCol="0"/>
          <a:lstStyle/>
          <a:p>
            <a:endParaRPr/>
          </a:p>
        </p:txBody>
      </p:sp>
      <p:grpSp>
        <p:nvGrpSpPr>
          <p:cNvPr id="19" name="object 19"/>
          <p:cNvGrpSpPr/>
          <p:nvPr/>
        </p:nvGrpSpPr>
        <p:grpSpPr>
          <a:xfrm>
            <a:off x="2633830" y="2586103"/>
            <a:ext cx="314960" cy="461645"/>
            <a:chOff x="2633830" y="2586103"/>
            <a:chExt cx="314960" cy="461645"/>
          </a:xfrm>
        </p:grpSpPr>
        <p:sp>
          <p:nvSpPr>
            <p:cNvPr id="20" name="object 20"/>
            <p:cNvSpPr/>
            <p:nvPr/>
          </p:nvSpPr>
          <p:spPr>
            <a:xfrm>
              <a:off x="2693755" y="2590422"/>
              <a:ext cx="208915" cy="238125"/>
            </a:xfrm>
            <a:custGeom>
              <a:avLst/>
              <a:gdLst/>
              <a:ahLst/>
              <a:cxnLst/>
              <a:rect l="l" t="t" r="r" b="b"/>
              <a:pathLst>
                <a:path w="208914" h="238125">
                  <a:moveTo>
                    <a:pt x="208721" y="0"/>
                  </a:moveTo>
                  <a:lnTo>
                    <a:pt x="0" y="0"/>
                  </a:lnTo>
                  <a:lnTo>
                    <a:pt x="0" y="237854"/>
                  </a:lnTo>
                  <a:lnTo>
                    <a:pt x="208721" y="237854"/>
                  </a:lnTo>
                  <a:lnTo>
                    <a:pt x="208721" y="0"/>
                  </a:lnTo>
                  <a:close/>
                </a:path>
              </a:pathLst>
            </a:custGeom>
            <a:solidFill>
              <a:srgbClr val="FFFFFF"/>
            </a:solidFill>
          </p:spPr>
          <p:txBody>
            <a:bodyPr wrap="square" lIns="0" tIns="0" rIns="0" bIns="0" rtlCol="0"/>
            <a:lstStyle/>
            <a:p>
              <a:endParaRPr/>
            </a:p>
          </p:txBody>
        </p:sp>
        <p:sp>
          <p:nvSpPr>
            <p:cNvPr id="21" name="object 21"/>
            <p:cNvSpPr/>
            <p:nvPr/>
          </p:nvSpPr>
          <p:spPr>
            <a:xfrm>
              <a:off x="2693755" y="2590422"/>
              <a:ext cx="208915" cy="238125"/>
            </a:xfrm>
            <a:custGeom>
              <a:avLst/>
              <a:gdLst/>
              <a:ahLst/>
              <a:cxnLst/>
              <a:rect l="l" t="t" r="r" b="b"/>
              <a:pathLst>
                <a:path w="208914"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22" name="object 22"/>
            <p:cNvSpPr/>
            <p:nvPr/>
          </p:nvSpPr>
          <p:spPr>
            <a:xfrm>
              <a:off x="2638157" y="2744144"/>
              <a:ext cx="306705" cy="299085"/>
            </a:xfrm>
            <a:custGeom>
              <a:avLst/>
              <a:gdLst/>
              <a:ahLst/>
              <a:cxnLst/>
              <a:rect l="l" t="t" r="r" b="b"/>
              <a:pathLst>
                <a:path w="306705" h="299085">
                  <a:moveTo>
                    <a:pt x="139054" y="0"/>
                  </a:moveTo>
                  <a:lnTo>
                    <a:pt x="139983" y="296272"/>
                  </a:lnTo>
                </a:path>
                <a:path w="306705" h="299085">
                  <a:moveTo>
                    <a:pt x="0" y="298508"/>
                  </a:moveTo>
                  <a:lnTo>
                    <a:pt x="306082" y="299067"/>
                  </a:lnTo>
                </a:path>
              </a:pathLst>
            </a:custGeom>
            <a:ln w="8640">
              <a:solidFill>
                <a:srgbClr val="000000"/>
              </a:solidFill>
            </a:ln>
          </p:spPr>
          <p:txBody>
            <a:bodyPr wrap="square" lIns="0" tIns="0" rIns="0" bIns="0" rtlCol="0"/>
            <a:lstStyle/>
            <a:p>
              <a:endParaRPr/>
            </a:p>
          </p:txBody>
        </p:sp>
      </p:grpSp>
      <p:sp>
        <p:nvSpPr>
          <p:cNvPr id="23" name="object 23"/>
          <p:cNvSpPr/>
          <p:nvPr/>
        </p:nvSpPr>
        <p:spPr>
          <a:xfrm>
            <a:off x="1830990" y="3100788"/>
            <a:ext cx="111760" cy="635"/>
          </a:xfrm>
          <a:custGeom>
            <a:avLst/>
            <a:gdLst/>
            <a:ahLst/>
            <a:cxnLst/>
            <a:rect l="l" t="t" r="r" b="b"/>
            <a:pathLst>
              <a:path w="111760" h="635">
                <a:moveTo>
                  <a:pt x="0" y="0"/>
                </a:moveTo>
                <a:lnTo>
                  <a:pt x="111429" y="560"/>
                </a:lnTo>
              </a:path>
            </a:pathLst>
          </a:custGeom>
          <a:ln w="8653">
            <a:solidFill>
              <a:srgbClr val="000000"/>
            </a:solidFill>
          </a:ln>
        </p:spPr>
        <p:txBody>
          <a:bodyPr wrap="square" lIns="0" tIns="0" rIns="0" bIns="0" rtlCol="0"/>
          <a:lstStyle/>
          <a:p>
            <a:endParaRPr/>
          </a:p>
        </p:txBody>
      </p:sp>
      <p:grpSp>
        <p:nvGrpSpPr>
          <p:cNvPr id="24" name="object 24"/>
          <p:cNvGrpSpPr/>
          <p:nvPr/>
        </p:nvGrpSpPr>
        <p:grpSpPr>
          <a:xfrm>
            <a:off x="1269842" y="2586103"/>
            <a:ext cx="314960" cy="450215"/>
            <a:chOff x="1269842" y="2586103"/>
            <a:chExt cx="314960" cy="450215"/>
          </a:xfrm>
        </p:grpSpPr>
        <p:sp>
          <p:nvSpPr>
            <p:cNvPr id="25" name="object 25"/>
            <p:cNvSpPr/>
            <p:nvPr/>
          </p:nvSpPr>
          <p:spPr>
            <a:xfrm>
              <a:off x="1315920" y="2590422"/>
              <a:ext cx="208915" cy="238125"/>
            </a:xfrm>
            <a:custGeom>
              <a:avLst/>
              <a:gdLst/>
              <a:ahLst/>
              <a:cxnLst/>
              <a:rect l="l" t="t" r="r" b="b"/>
              <a:pathLst>
                <a:path w="208915" h="238125">
                  <a:moveTo>
                    <a:pt x="208721" y="0"/>
                  </a:moveTo>
                  <a:lnTo>
                    <a:pt x="0" y="0"/>
                  </a:lnTo>
                  <a:lnTo>
                    <a:pt x="0" y="237854"/>
                  </a:lnTo>
                  <a:lnTo>
                    <a:pt x="208721" y="237854"/>
                  </a:lnTo>
                  <a:lnTo>
                    <a:pt x="208721" y="0"/>
                  </a:lnTo>
                  <a:close/>
                </a:path>
              </a:pathLst>
            </a:custGeom>
            <a:solidFill>
              <a:srgbClr val="FFFFFF"/>
            </a:solidFill>
          </p:spPr>
          <p:txBody>
            <a:bodyPr wrap="square" lIns="0" tIns="0" rIns="0" bIns="0" rtlCol="0"/>
            <a:lstStyle/>
            <a:p>
              <a:endParaRPr/>
            </a:p>
          </p:txBody>
        </p:sp>
        <p:sp>
          <p:nvSpPr>
            <p:cNvPr id="26" name="object 26"/>
            <p:cNvSpPr/>
            <p:nvPr/>
          </p:nvSpPr>
          <p:spPr>
            <a:xfrm>
              <a:off x="1315920" y="2590422"/>
              <a:ext cx="208915" cy="238125"/>
            </a:xfrm>
            <a:custGeom>
              <a:avLst/>
              <a:gdLst/>
              <a:ahLst/>
              <a:cxnLst/>
              <a:rect l="l" t="t" r="r" b="b"/>
              <a:pathLst>
                <a:path w="208915"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27" name="object 27"/>
            <p:cNvSpPr/>
            <p:nvPr/>
          </p:nvSpPr>
          <p:spPr>
            <a:xfrm>
              <a:off x="1274169" y="2732688"/>
              <a:ext cx="306705" cy="299085"/>
            </a:xfrm>
            <a:custGeom>
              <a:avLst/>
              <a:gdLst/>
              <a:ahLst/>
              <a:cxnLst/>
              <a:rect l="l" t="t" r="r" b="b"/>
              <a:pathLst>
                <a:path w="306705" h="299085">
                  <a:moveTo>
                    <a:pt x="139147" y="0"/>
                  </a:moveTo>
                  <a:lnTo>
                    <a:pt x="139983" y="295990"/>
                  </a:lnTo>
                </a:path>
                <a:path w="306705" h="299085">
                  <a:moveTo>
                    <a:pt x="0" y="298226"/>
                  </a:moveTo>
                  <a:lnTo>
                    <a:pt x="306105" y="298785"/>
                  </a:lnTo>
                </a:path>
              </a:pathLst>
            </a:custGeom>
            <a:ln w="8640">
              <a:solidFill>
                <a:srgbClr val="000000"/>
              </a:solidFill>
            </a:ln>
          </p:spPr>
          <p:txBody>
            <a:bodyPr wrap="square" lIns="0" tIns="0" rIns="0" bIns="0" rtlCol="0"/>
            <a:lstStyle/>
            <a:p>
              <a:endParaRPr/>
            </a:p>
          </p:txBody>
        </p:sp>
      </p:grpSp>
      <p:sp>
        <p:nvSpPr>
          <p:cNvPr id="28" name="object 28"/>
          <p:cNvSpPr/>
          <p:nvPr/>
        </p:nvSpPr>
        <p:spPr>
          <a:xfrm>
            <a:off x="1343742" y="3110292"/>
            <a:ext cx="111760" cy="635"/>
          </a:xfrm>
          <a:custGeom>
            <a:avLst/>
            <a:gdLst/>
            <a:ahLst/>
            <a:cxnLst/>
            <a:rect l="l" t="t" r="r" b="b"/>
            <a:pathLst>
              <a:path w="111759" h="635">
                <a:moveTo>
                  <a:pt x="0" y="0"/>
                </a:moveTo>
                <a:lnTo>
                  <a:pt x="111290" y="559"/>
                </a:lnTo>
              </a:path>
            </a:pathLst>
          </a:custGeom>
          <a:ln w="8653">
            <a:solidFill>
              <a:srgbClr val="000000"/>
            </a:solidFill>
          </a:ln>
        </p:spPr>
        <p:txBody>
          <a:bodyPr wrap="square" lIns="0" tIns="0" rIns="0" bIns="0" rtlCol="0"/>
          <a:lstStyle/>
          <a:p>
            <a:endParaRPr/>
          </a:p>
        </p:txBody>
      </p:sp>
      <p:grpSp>
        <p:nvGrpSpPr>
          <p:cNvPr id="29" name="object 29"/>
          <p:cNvGrpSpPr/>
          <p:nvPr/>
        </p:nvGrpSpPr>
        <p:grpSpPr>
          <a:xfrm>
            <a:off x="351456" y="2579117"/>
            <a:ext cx="314960" cy="459740"/>
            <a:chOff x="351456" y="2579117"/>
            <a:chExt cx="314960" cy="459740"/>
          </a:xfrm>
        </p:grpSpPr>
        <p:sp>
          <p:nvSpPr>
            <p:cNvPr id="30" name="object 30"/>
            <p:cNvSpPr/>
            <p:nvPr/>
          </p:nvSpPr>
          <p:spPr>
            <a:xfrm>
              <a:off x="411439" y="2583436"/>
              <a:ext cx="208915" cy="238125"/>
            </a:xfrm>
            <a:custGeom>
              <a:avLst/>
              <a:gdLst/>
              <a:ahLst/>
              <a:cxnLst/>
              <a:rect l="l" t="t" r="r" b="b"/>
              <a:pathLst>
                <a:path w="208915" h="238125">
                  <a:moveTo>
                    <a:pt x="0" y="237854"/>
                  </a:moveTo>
                  <a:lnTo>
                    <a:pt x="208721" y="237854"/>
                  </a:lnTo>
                  <a:lnTo>
                    <a:pt x="208721" y="0"/>
                  </a:lnTo>
                  <a:lnTo>
                    <a:pt x="0" y="0"/>
                  </a:lnTo>
                  <a:lnTo>
                    <a:pt x="0" y="237854"/>
                  </a:lnTo>
                  <a:close/>
                </a:path>
              </a:pathLst>
            </a:custGeom>
            <a:ln w="8638">
              <a:solidFill>
                <a:srgbClr val="000000"/>
              </a:solidFill>
            </a:ln>
          </p:spPr>
          <p:txBody>
            <a:bodyPr wrap="square" lIns="0" tIns="0" rIns="0" bIns="0" rtlCol="0"/>
            <a:lstStyle/>
            <a:p>
              <a:endParaRPr/>
            </a:p>
          </p:txBody>
        </p:sp>
        <p:sp>
          <p:nvSpPr>
            <p:cNvPr id="31" name="object 31"/>
            <p:cNvSpPr/>
            <p:nvPr/>
          </p:nvSpPr>
          <p:spPr>
            <a:xfrm>
              <a:off x="355783" y="2734923"/>
              <a:ext cx="306705" cy="299085"/>
            </a:xfrm>
            <a:custGeom>
              <a:avLst/>
              <a:gdLst/>
              <a:ahLst/>
              <a:cxnLst/>
              <a:rect l="l" t="t" r="r" b="b"/>
              <a:pathLst>
                <a:path w="306705" h="299085">
                  <a:moveTo>
                    <a:pt x="139146" y="0"/>
                  </a:moveTo>
                  <a:lnTo>
                    <a:pt x="139703" y="295991"/>
                  </a:lnTo>
                </a:path>
                <a:path w="306705" h="299085">
                  <a:moveTo>
                    <a:pt x="0" y="298226"/>
                  </a:moveTo>
                  <a:lnTo>
                    <a:pt x="306127" y="299064"/>
                  </a:lnTo>
                </a:path>
              </a:pathLst>
            </a:custGeom>
            <a:ln w="8640">
              <a:solidFill>
                <a:srgbClr val="000000"/>
              </a:solidFill>
            </a:ln>
          </p:spPr>
          <p:txBody>
            <a:bodyPr wrap="square" lIns="0" tIns="0" rIns="0" bIns="0" rtlCol="0"/>
            <a:lstStyle/>
            <a:p>
              <a:endParaRPr/>
            </a:p>
          </p:txBody>
        </p:sp>
      </p:grpSp>
      <p:sp>
        <p:nvSpPr>
          <p:cNvPr id="32" name="object 32"/>
          <p:cNvSpPr/>
          <p:nvPr/>
        </p:nvSpPr>
        <p:spPr>
          <a:xfrm>
            <a:off x="425356" y="3112528"/>
            <a:ext cx="111760" cy="635"/>
          </a:xfrm>
          <a:custGeom>
            <a:avLst/>
            <a:gdLst/>
            <a:ahLst/>
            <a:cxnLst/>
            <a:rect l="l" t="t" r="r" b="b"/>
            <a:pathLst>
              <a:path w="111759" h="635">
                <a:moveTo>
                  <a:pt x="0" y="0"/>
                </a:moveTo>
                <a:lnTo>
                  <a:pt x="111324" y="558"/>
                </a:lnTo>
              </a:path>
            </a:pathLst>
          </a:custGeom>
          <a:ln w="8653">
            <a:solidFill>
              <a:srgbClr val="000000"/>
            </a:solidFill>
          </a:ln>
        </p:spPr>
        <p:txBody>
          <a:bodyPr wrap="square" lIns="0" tIns="0" rIns="0" bIns="0" rtlCol="0"/>
          <a:lstStyle/>
          <a:p>
            <a:endParaRPr/>
          </a:p>
        </p:txBody>
      </p:sp>
      <p:grpSp>
        <p:nvGrpSpPr>
          <p:cNvPr id="33" name="object 33"/>
          <p:cNvGrpSpPr/>
          <p:nvPr/>
        </p:nvGrpSpPr>
        <p:grpSpPr>
          <a:xfrm>
            <a:off x="819176" y="1800144"/>
            <a:ext cx="501650" cy="793115"/>
            <a:chOff x="819176" y="1800144"/>
            <a:chExt cx="501650" cy="793115"/>
          </a:xfrm>
        </p:grpSpPr>
        <p:sp>
          <p:nvSpPr>
            <p:cNvPr id="34" name="object 34"/>
            <p:cNvSpPr/>
            <p:nvPr/>
          </p:nvSpPr>
          <p:spPr>
            <a:xfrm>
              <a:off x="1107187" y="1804463"/>
              <a:ext cx="208915" cy="238760"/>
            </a:xfrm>
            <a:custGeom>
              <a:avLst/>
              <a:gdLst/>
              <a:ahLst/>
              <a:cxnLst/>
              <a:rect l="l" t="t" r="r" b="b"/>
              <a:pathLst>
                <a:path w="208915" h="238760">
                  <a:moveTo>
                    <a:pt x="0" y="238413"/>
                  </a:moveTo>
                  <a:lnTo>
                    <a:pt x="208721" y="238413"/>
                  </a:lnTo>
                  <a:lnTo>
                    <a:pt x="208721" y="0"/>
                  </a:lnTo>
                  <a:lnTo>
                    <a:pt x="0" y="0"/>
                  </a:lnTo>
                  <a:lnTo>
                    <a:pt x="0" y="238413"/>
                  </a:lnTo>
                  <a:close/>
                </a:path>
              </a:pathLst>
            </a:custGeom>
            <a:ln w="8638">
              <a:solidFill>
                <a:srgbClr val="000000"/>
              </a:solidFill>
            </a:ln>
          </p:spPr>
          <p:txBody>
            <a:bodyPr wrap="square" lIns="0" tIns="0" rIns="0" bIns="0" rtlCol="0"/>
            <a:lstStyle/>
            <a:p>
              <a:endParaRPr/>
            </a:p>
          </p:txBody>
        </p:sp>
        <p:sp>
          <p:nvSpPr>
            <p:cNvPr id="35" name="object 35"/>
            <p:cNvSpPr/>
            <p:nvPr/>
          </p:nvSpPr>
          <p:spPr>
            <a:xfrm>
              <a:off x="819990" y="1912580"/>
              <a:ext cx="391160" cy="679450"/>
            </a:xfrm>
            <a:custGeom>
              <a:avLst/>
              <a:gdLst/>
              <a:ahLst/>
              <a:cxnLst/>
              <a:rect l="l" t="t" r="r" b="b"/>
              <a:pathLst>
                <a:path w="391159" h="679450">
                  <a:moveTo>
                    <a:pt x="774" y="672544"/>
                  </a:moveTo>
                  <a:lnTo>
                    <a:pt x="835" y="679239"/>
                  </a:lnTo>
                  <a:lnTo>
                    <a:pt x="6281" y="676097"/>
                  </a:lnTo>
                  <a:lnTo>
                    <a:pt x="835" y="672812"/>
                  </a:lnTo>
                  <a:lnTo>
                    <a:pt x="774" y="672544"/>
                  </a:lnTo>
                  <a:close/>
                </a:path>
                <a:path w="391159" h="679450">
                  <a:moveTo>
                    <a:pt x="11027" y="673359"/>
                  </a:moveTo>
                  <a:lnTo>
                    <a:pt x="6281" y="676097"/>
                  </a:lnTo>
                  <a:lnTo>
                    <a:pt x="10017" y="675047"/>
                  </a:lnTo>
                  <a:lnTo>
                    <a:pt x="11027" y="673359"/>
                  </a:lnTo>
                  <a:close/>
                </a:path>
                <a:path w="391159" h="679450">
                  <a:moveTo>
                    <a:pt x="12095" y="647606"/>
                  </a:moveTo>
                  <a:lnTo>
                    <a:pt x="1392" y="666385"/>
                  </a:lnTo>
                  <a:lnTo>
                    <a:pt x="729" y="667716"/>
                  </a:lnTo>
                  <a:lnTo>
                    <a:pt x="835" y="672812"/>
                  </a:lnTo>
                  <a:lnTo>
                    <a:pt x="6281" y="676097"/>
                  </a:lnTo>
                  <a:lnTo>
                    <a:pt x="11027" y="673359"/>
                  </a:lnTo>
                  <a:lnTo>
                    <a:pt x="11688" y="672253"/>
                  </a:lnTo>
                  <a:lnTo>
                    <a:pt x="13279" y="669459"/>
                  </a:lnTo>
                  <a:lnTo>
                    <a:pt x="12245" y="669459"/>
                  </a:lnTo>
                  <a:lnTo>
                    <a:pt x="3609" y="664429"/>
                  </a:lnTo>
                  <a:lnTo>
                    <a:pt x="12176" y="659459"/>
                  </a:lnTo>
                  <a:lnTo>
                    <a:pt x="12095" y="647606"/>
                  </a:lnTo>
                  <a:close/>
                </a:path>
                <a:path w="391159" h="679450">
                  <a:moveTo>
                    <a:pt x="76247" y="622223"/>
                  </a:moveTo>
                  <a:lnTo>
                    <a:pt x="73473" y="623900"/>
                  </a:lnTo>
                  <a:lnTo>
                    <a:pt x="22326" y="653571"/>
                  </a:lnTo>
                  <a:lnTo>
                    <a:pt x="11688" y="672253"/>
                  </a:lnTo>
                  <a:lnTo>
                    <a:pt x="11027" y="673359"/>
                  </a:lnTo>
                  <a:lnTo>
                    <a:pt x="79312" y="633959"/>
                  </a:lnTo>
                  <a:lnTo>
                    <a:pt x="82097" y="632283"/>
                  </a:lnTo>
                  <a:lnTo>
                    <a:pt x="82933" y="628930"/>
                  </a:lnTo>
                  <a:lnTo>
                    <a:pt x="81262" y="626135"/>
                  </a:lnTo>
                  <a:lnTo>
                    <a:pt x="79869" y="623341"/>
                  </a:lnTo>
                  <a:lnTo>
                    <a:pt x="76247" y="622223"/>
                  </a:lnTo>
                  <a:close/>
                </a:path>
                <a:path w="391159" h="679450">
                  <a:moveTo>
                    <a:pt x="729" y="667716"/>
                  </a:moveTo>
                  <a:lnTo>
                    <a:pt x="0" y="669179"/>
                  </a:lnTo>
                  <a:lnTo>
                    <a:pt x="774" y="672544"/>
                  </a:lnTo>
                  <a:lnTo>
                    <a:pt x="729" y="667716"/>
                  </a:lnTo>
                  <a:close/>
                </a:path>
                <a:path w="391159" h="679450">
                  <a:moveTo>
                    <a:pt x="12176" y="659459"/>
                  </a:moveTo>
                  <a:lnTo>
                    <a:pt x="3609" y="664429"/>
                  </a:lnTo>
                  <a:lnTo>
                    <a:pt x="12245" y="669459"/>
                  </a:lnTo>
                  <a:lnTo>
                    <a:pt x="12176" y="659459"/>
                  </a:lnTo>
                  <a:close/>
                </a:path>
                <a:path w="391159" h="679450">
                  <a:moveTo>
                    <a:pt x="22326" y="653571"/>
                  </a:moveTo>
                  <a:lnTo>
                    <a:pt x="12176" y="659459"/>
                  </a:lnTo>
                  <a:lnTo>
                    <a:pt x="12245" y="669459"/>
                  </a:lnTo>
                  <a:lnTo>
                    <a:pt x="13279" y="669459"/>
                  </a:lnTo>
                  <a:lnTo>
                    <a:pt x="22326" y="653571"/>
                  </a:lnTo>
                  <a:close/>
                </a:path>
                <a:path w="391159" h="679450">
                  <a:moveTo>
                    <a:pt x="9181" y="582532"/>
                  </a:moveTo>
                  <a:lnTo>
                    <a:pt x="2507" y="582532"/>
                  </a:lnTo>
                  <a:lnTo>
                    <a:pt x="0" y="585327"/>
                  </a:lnTo>
                  <a:lnTo>
                    <a:pt x="0" y="588400"/>
                  </a:lnTo>
                  <a:lnTo>
                    <a:pt x="729" y="667716"/>
                  </a:lnTo>
                  <a:lnTo>
                    <a:pt x="1392" y="666385"/>
                  </a:lnTo>
                  <a:lnTo>
                    <a:pt x="12095" y="647606"/>
                  </a:lnTo>
                  <a:lnTo>
                    <a:pt x="11688" y="588400"/>
                  </a:lnTo>
                  <a:lnTo>
                    <a:pt x="11688" y="585047"/>
                  </a:lnTo>
                  <a:lnTo>
                    <a:pt x="9181" y="582532"/>
                  </a:lnTo>
                  <a:close/>
                </a:path>
                <a:path w="391159" h="679450">
                  <a:moveTo>
                    <a:pt x="384326" y="0"/>
                  </a:moveTo>
                  <a:lnTo>
                    <a:pt x="380705" y="931"/>
                  </a:lnTo>
                  <a:lnTo>
                    <a:pt x="379045" y="3725"/>
                  </a:lnTo>
                  <a:lnTo>
                    <a:pt x="12095" y="647606"/>
                  </a:lnTo>
                  <a:lnTo>
                    <a:pt x="12176" y="659459"/>
                  </a:lnTo>
                  <a:lnTo>
                    <a:pt x="22326" y="653571"/>
                  </a:lnTo>
                  <a:lnTo>
                    <a:pt x="389062" y="9547"/>
                  </a:lnTo>
                  <a:lnTo>
                    <a:pt x="390733" y="6752"/>
                  </a:lnTo>
                  <a:lnTo>
                    <a:pt x="389898" y="3376"/>
                  </a:lnTo>
                  <a:lnTo>
                    <a:pt x="387112" y="1746"/>
                  </a:lnTo>
                  <a:lnTo>
                    <a:pt x="384326" y="0"/>
                  </a:lnTo>
                  <a:close/>
                </a:path>
              </a:pathLst>
            </a:custGeom>
            <a:solidFill>
              <a:srgbClr val="000000"/>
            </a:solidFill>
          </p:spPr>
          <p:txBody>
            <a:bodyPr wrap="square" lIns="0" tIns="0" rIns="0" bIns="0" rtlCol="0"/>
            <a:lstStyle/>
            <a:p>
              <a:endParaRPr/>
            </a:p>
          </p:txBody>
        </p:sp>
        <p:sp>
          <p:nvSpPr>
            <p:cNvPr id="36" name="object 36"/>
            <p:cNvSpPr/>
            <p:nvPr/>
          </p:nvSpPr>
          <p:spPr>
            <a:xfrm>
              <a:off x="819990" y="1912580"/>
              <a:ext cx="391160" cy="676275"/>
            </a:xfrm>
            <a:custGeom>
              <a:avLst/>
              <a:gdLst/>
              <a:ahLst/>
              <a:cxnLst/>
              <a:rect l="l" t="t" r="r" b="b"/>
              <a:pathLst>
                <a:path w="391159" h="676275">
                  <a:moveTo>
                    <a:pt x="389062" y="9547"/>
                  </a:moveTo>
                  <a:lnTo>
                    <a:pt x="11688" y="672253"/>
                  </a:lnTo>
                  <a:lnTo>
                    <a:pt x="10017" y="675047"/>
                  </a:lnTo>
                  <a:lnTo>
                    <a:pt x="6395" y="676165"/>
                  </a:lnTo>
                  <a:lnTo>
                    <a:pt x="3609" y="674489"/>
                  </a:lnTo>
                  <a:lnTo>
                    <a:pt x="835" y="672812"/>
                  </a:lnTo>
                  <a:lnTo>
                    <a:pt x="0" y="669179"/>
                  </a:lnTo>
                  <a:lnTo>
                    <a:pt x="1392" y="666385"/>
                  </a:lnTo>
                  <a:lnTo>
                    <a:pt x="379045" y="3725"/>
                  </a:lnTo>
                  <a:lnTo>
                    <a:pt x="380705" y="931"/>
                  </a:lnTo>
                  <a:lnTo>
                    <a:pt x="384326" y="0"/>
                  </a:lnTo>
                  <a:lnTo>
                    <a:pt x="387112" y="1746"/>
                  </a:lnTo>
                  <a:lnTo>
                    <a:pt x="389898" y="3376"/>
                  </a:lnTo>
                  <a:lnTo>
                    <a:pt x="390733" y="6752"/>
                  </a:lnTo>
                  <a:lnTo>
                    <a:pt x="389062" y="9547"/>
                  </a:lnTo>
                  <a:close/>
                </a:path>
              </a:pathLst>
            </a:custGeom>
            <a:ln w="3175">
              <a:solidFill>
                <a:srgbClr val="000000"/>
              </a:solidFill>
            </a:ln>
          </p:spPr>
          <p:txBody>
            <a:bodyPr wrap="square" lIns="0" tIns="0" rIns="0" bIns="0" rtlCol="0"/>
            <a:lstStyle/>
            <a:p>
              <a:endParaRPr/>
            </a:p>
          </p:txBody>
        </p:sp>
        <p:pic>
          <p:nvPicPr>
            <p:cNvPr id="37" name="object 37"/>
            <p:cNvPicPr/>
            <p:nvPr/>
          </p:nvPicPr>
          <p:blipFill>
            <a:blip r:embed="rId2" cstate="print"/>
            <a:stretch>
              <a:fillRect/>
            </a:stretch>
          </p:blipFill>
          <p:spPr>
            <a:xfrm>
              <a:off x="819176" y="2494299"/>
              <a:ext cx="84560" cy="98333"/>
            </a:xfrm>
            <a:prstGeom prst="rect">
              <a:avLst/>
            </a:prstGeom>
          </p:spPr>
        </p:pic>
      </p:grpSp>
      <p:grpSp>
        <p:nvGrpSpPr>
          <p:cNvPr id="38" name="object 38"/>
          <p:cNvGrpSpPr/>
          <p:nvPr/>
        </p:nvGrpSpPr>
        <p:grpSpPr>
          <a:xfrm>
            <a:off x="3399450" y="1810215"/>
            <a:ext cx="445770" cy="782955"/>
            <a:chOff x="3399450" y="1810215"/>
            <a:chExt cx="445770" cy="782955"/>
          </a:xfrm>
        </p:grpSpPr>
        <p:sp>
          <p:nvSpPr>
            <p:cNvPr id="39" name="object 39"/>
            <p:cNvSpPr/>
            <p:nvPr/>
          </p:nvSpPr>
          <p:spPr>
            <a:xfrm>
              <a:off x="3403769" y="1814534"/>
              <a:ext cx="209550" cy="238760"/>
            </a:xfrm>
            <a:custGeom>
              <a:avLst/>
              <a:gdLst/>
              <a:ahLst/>
              <a:cxnLst/>
              <a:rect l="l" t="t" r="r" b="b"/>
              <a:pathLst>
                <a:path w="209550" h="238760">
                  <a:moveTo>
                    <a:pt x="0" y="238413"/>
                  </a:moveTo>
                  <a:lnTo>
                    <a:pt x="209278" y="238413"/>
                  </a:lnTo>
                  <a:lnTo>
                    <a:pt x="209278" y="0"/>
                  </a:lnTo>
                  <a:lnTo>
                    <a:pt x="0" y="0"/>
                  </a:lnTo>
                  <a:lnTo>
                    <a:pt x="0" y="238413"/>
                  </a:lnTo>
                  <a:close/>
                </a:path>
              </a:pathLst>
            </a:custGeom>
            <a:ln w="8638">
              <a:solidFill>
                <a:srgbClr val="000000"/>
              </a:solidFill>
            </a:ln>
          </p:spPr>
          <p:txBody>
            <a:bodyPr wrap="square" lIns="0" tIns="0" rIns="0" bIns="0" rtlCol="0"/>
            <a:lstStyle/>
            <a:p>
              <a:endParaRPr/>
            </a:p>
          </p:txBody>
        </p:sp>
        <p:sp>
          <p:nvSpPr>
            <p:cNvPr id="40" name="object 40"/>
            <p:cNvSpPr/>
            <p:nvPr/>
          </p:nvSpPr>
          <p:spPr>
            <a:xfrm>
              <a:off x="3466564" y="1940057"/>
              <a:ext cx="377825" cy="652145"/>
            </a:xfrm>
            <a:custGeom>
              <a:avLst/>
              <a:gdLst/>
              <a:ahLst/>
              <a:cxnLst/>
              <a:rect l="l" t="t" r="r" b="b"/>
              <a:pathLst>
                <a:path w="377825" h="652144">
                  <a:moveTo>
                    <a:pt x="370845" y="648555"/>
                  </a:moveTo>
                  <a:lnTo>
                    <a:pt x="376886" y="652041"/>
                  </a:lnTo>
                  <a:lnTo>
                    <a:pt x="376895" y="648688"/>
                  </a:lnTo>
                  <a:lnTo>
                    <a:pt x="371315" y="648688"/>
                  </a:lnTo>
                  <a:lnTo>
                    <a:pt x="370845" y="648555"/>
                  </a:lnTo>
                  <a:close/>
                </a:path>
                <a:path w="377825" h="652144">
                  <a:moveTo>
                    <a:pt x="355421" y="626375"/>
                  </a:moveTo>
                  <a:lnTo>
                    <a:pt x="365975" y="644776"/>
                  </a:lnTo>
                  <a:lnTo>
                    <a:pt x="366653" y="646136"/>
                  </a:lnTo>
                  <a:lnTo>
                    <a:pt x="370845" y="648555"/>
                  </a:lnTo>
                  <a:lnTo>
                    <a:pt x="371315" y="648688"/>
                  </a:lnTo>
                  <a:lnTo>
                    <a:pt x="376886" y="645335"/>
                  </a:lnTo>
                  <a:lnTo>
                    <a:pt x="376912" y="641981"/>
                  </a:lnTo>
                  <a:lnTo>
                    <a:pt x="365163" y="641981"/>
                  </a:lnTo>
                  <a:lnTo>
                    <a:pt x="365234" y="632037"/>
                  </a:lnTo>
                  <a:lnTo>
                    <a:pt x="355421" y="626375"/>
                  </a:lnTo>
                  <a:close/>
                </a:path>
                <a:path w="377825" h="652144">
                  <a:moveTo>
                    <a:pt x="376903" y="645263"/>
                  </a:moveTo>
                  <a:lnTo>
                    <a:pt x="371315" y="648688"/>
                  </a:lnTo>
                  <a:lnTo>
                    <a:pt x="376895" y="648688"/>
                  </a:lnTo>
                  <a:lnTo>
                    <a:pt x="376903" y="645263"/>
                  </a:lnTo>
                  <a:close/>
                </a:path>
                <a:path w="377825" h="652144">
                  <a:moveTo>
                    <a:pt x="366653" y="646136"/>
                  </a:moveTo>
                  <a:lnTo>
                    <a:pt x="367368" y="647570"/>
                  </a:lnTo>
                  <a:lnTo>
                    <a:pt x="370845" y="648555"/>
                  </a:lnTo>
                  <a:lnTo>
                    <a:pt x="366653" y="646136"/>
                  </a:lnTo>
                  <a:close/>
                </a:path>
                <a:path w="377825" h="652144">
                  <a:moveTo>
                    <a:pt x="301207" y="595025"/>
                  </a:moveTo>
                  <a:lnTo>
                    <a:pt x="297493" y="596143"/>
                  </a:lnTo>
                  <a:lnTo>
                    <a:pt x="295868" y="598937"/>
                  </a:lnTo>
                  <a:lnTo>
                    <a:pt x="294475" y="601732"/>
                  </a:lnTo>
                  <a:lnTo>
                    <a:pt x="295635" y="605085"/>
                  </a:lnTo>
                  <a:lnTo>
                    <a:pt x="298421" y="606761"/>
                  </a:lnTo>
                  <a:lnTo>
                    <a:pt x="366653" y="646136"/>
                  </a:lnTo>
                  <a:lnTo>
                    <a:pt x="365975" y="644776"/>
                  </a:lnTo>
                  <a:lnTo>
                    <a:pt x="355421" y="626375"/>
                  </a:lnTo>
                  <a:lnTo>
                    <a:pt x="303993" y="596702"/>
                  </a:lnTo>
                  <a:lnTo>
                    <a:pt x="301207" y="595025"/>
                  </a:lnTo>
                  <a:close/>
                </a:path>
                <a:path w="377825" h="652144">
                  <a:moveTo>
                    <a:pt x="376915" y="640634"/>
                  </a:moveTo>
                  <a:lnTo>
                    <a:pt x="376903" y="645263"/>
                  </a:lnTo>
                  <a:lnTo>
                    <a:pt x="377699" y="641981"/>
                  </a:lnTo>
                  <a:lnTo>
                    <a:pt x="376915" y="640634"/>
                  </a:lnTo>
                  <a:close/>
                </a:path>
                <a:path w="377825" h="652144">
                  <a:moveTo>
                    <a:pt x="365234" y="632037"/>
                  </a:moveTo>
                  <a:lnTo>
                    <a:pt x="365163" y="641981"/>
                  </a:lnTo>
                  <a:lnTo>
                    <a:pt x="373752" y="636952"/>
                  </a:lnTo>
                  <a:lnTo>
                    <a:pt x="365234" y="632037"/>
                  </a:lnTo>
                  <a:close/>
                </a:path>
                <a:path w="377825" h="652144">
                  <a:moveTo>
                    <a:pt x="365317" y="620423"/>
                  </a:moveTo>
                  <a:lnTo>
                    <a:pt x="365234" y="632037"/>
                  </a:lnTo>
                  <a:lnTo>
                    <a:pt x="373752" y="636952"/>
                  </a:lnTo>
                  <a:lnTo>
                    <a:pt x="365163" y="641981"/>
                  </a:lnTo>
                  <a:lnTo>
                    <a:pt x="376912" y="641981"/>
                  </a:lnTo>
                  <a:lnTo>
                    <a:pt x="376915" y="640634"/>
                  </a:lnTo>
                  <a:lnTo>
                    <a:pt x="365317" y="620423"/>
                  </a:lnTo>
                  <a:close/>
                </a:path>
                <a:path w="377825" h="652144">
                  <a:moveTo>
                    <a:pt x="374681" y="555055"/>
                  </a:moveTo>
                  <a:lnTo>
                    <a:pt x="368181" y="555055"/>
                  </a:lnTo>
                  <a:lnTo>
                    <a:pt x="365743" y="557849"/>
                  </a:lnTo>
                  <a:lnTo>
                    <a:pt x="365741" y="561202"/>
                  </a:lnTo>
                  <a:lnTo>
                    <a:pt x="365317" y="620423"/>
                  </a:lnTo>
                  <a:lnTo>
                    <a:pt x="376915" y="640634"/>
                  </a:lnTo>
                  <a:lnTo>
                    <a:pt x="377118" y="557849"/>
                  </a:lnTo>
                  <a:lnTo>
                    <a:pt x="374681" y="555055"/>
                  </a:lnTo>
                  <a:close/>
                </a:path>
                <a:path w="377825" h="652144">
                  <a:moveTo>
                    <a:pt x="6732" y="0"/>
                  </a:moveTo>
                  <a:lnTo>
                    <a:pt x="3946" y="1630"/>
                  </a:lnTo>
                  <a:lnTo>
                    <a:pt x="1160" y="3027"/>
                  </a:lnTo>
                  <a:lnTo>
                    <a:pt x="0" y="6985"/>
                  </a:lnTo>
                  <a:lnTo>
                    <a:pt x="1741" y="9745"/>
                  </a:lnTo>
                  <a:lnTo>
                    <a:pt x="355421" y="626375"/>
                  </a:lnTo>
                  <a:lnTo>
                    <a:pt x="365234" y="632037"/>
                  </a:lnTo>
                  <a:lnTo>
                    <a:pt x="365317" y="620423"/>
                  </a:lnTo>
                  <a:lnTo>
                    <a:pt x="11723" y="3609"/>
                  </a:lnTo>
                  <a:lnTo>
                    <a:pt x="10098" y="1047"/>
                  </a:lnTo>
                  <a:lnTo>
                    <a:pt x="6732" y="0"/>
                  </a:lnTo>
                  <a:close/>
                </a:path>
              </a:pathLst>
            </a:custGeom>
            <a:solidFill>
              <a:srgbClr val="000000"/>
            </a:solidFill>
          </p:spPr>
          <p:txBody>
            <a:bodyPr wrap="square" lIns="0" tIns="0" rIns="0" bIns="0" rtlCol="0"/>
            <a:lstStyle/>
            <a:p>
              <a:endParaRPr/>
            </a:p>
          </p:txBody>
        </p:sp>
        <p:sp>
          <p:nvSpPr>
            <p:cNvPr id="41" name="object 41"/>
            <p:cNvSpPr/>
            <p:nvPr/>
          </p:nvSpPr>
          <p:spPr>
            <a:xfrm>
              <a:off x="3466564" y="1940057"/>
              <a:ext cx="377825" cy="648970"/>
            </a:xfrm>
            <a:custGeom>
              <a:avLst/>
              <a:gdLst/>
              <a:ahLst/>
              <a:cxnLst/>
              <a:rect l="l" t="t" r="r" b="b"/>
              <a:pathLst>
                <a:path w="377825" h="648969">
                  <a:moveTo>
                    <a:pt x="11723" y="3609"/>
                  </a:moveTo>
                  <a:lnTo>
                    <a:pt x="376074" y="639187"/>
                  </a:lnTo>
                  <a:lnTo>
                    <a:pt x="377699" y="641981"/>
                  </a:lnTo>
                  <a:lnTo>
                    <a:pt x="376886" y="645335"/>
                  </a:lnTo>
                  <a:lnTo>
                    <a:pt x="374100" y="647011"/>
                  </a:lnTo>
                  <a:lnTo>
                    <a:pt x="371315" y="648688"/>
                  </a:lnTo>
                  <a:lnTo>
                    <a:pt x="367368" y="647570"/>
                  </a:lnTo>
                  <a:lnTo>
                    <a:pt x="365975" y="644776"/>
                  </a:lnTo>
                  <a:lnTo>
                    <a:pt x="1741" y="9745"/>
                  </a:lnTo>
                  <a:lnTo>
                    <a:pt x="0" y="6985"/>
                  </a:lnTo>
                  <a:lnTo>
                    <a:pt x="1160" y="3027"/>
                  </a:lnTo>
                  <a:lnTo>
                    <a:pt x="3946" y="1630"/>
                  </a:lnTo>
                  <a:lnTo>
                    <a:pt x="6732" y="0"/>
                  </a:lnTo>
                  <a:lnTo>
                    <a:pt x="10098" y="1047"/>
                  </a:lnTo>
                  <a:lnTo>
                    <a:pt x="11723" y="3609"/>
                  </a:lnTo>
                  <a:close/>
                </a:path>
              </a:pathLst>
            </a:custGeom>
            <a:ln w="3175">
              <a:solidFill>
                <a:srgbClr val="000000"/>
              </a:solidFill>
            </a:ln>
          </p:spPr>
          <p:txBody>
            <a:bodyPr wrap="square" lIns="0" tIns="0" rIns="0" bIns="0" rtlCol="0"/>
            <a:lstStyle/>
            <a:p>
              <a:endParaRPr/>
            </a:p>
          </p:txBody>
        </p:sp>
        <p:pic>
          <p:nvPicPr>
            <p:cNvPr id="42" name="object 42"/>
            <p:cNvPicPr/>
            <p:nvPr/>
          </p:nvPicPr>
          <p:blipFill>
            <a:blip r:embed="rId3" cstate="print"/>
            <a:stretch>
              <a:fillRect/>
            </a:stretch>
          </p:blipFill>
          <p:spPr>
            <a:xfrm>
              <a:off x="3760226" y="2494299"/>
              <a:ext cx="84270" cy="98613"/>
            </a:xfrm>
            <a:prstGeom prst="rect">
              <a:avLst/>
            </a:prstGeom>
          </p:spPr>
        </p:pic>
      </p:grpSp>
      <p:grpSp>
        <p:nvGrpSpPr>
          <p:cNvPr id="43" name="object 43"/>
          <p:cNvGrpSpPr/>
          <p:nvPr/>
        </p:nvGrpSpPr>
        <p:grpSpPr>
          <a:xfrm>
            <a:off x="2731222" y="1021683"/>
            <a:ext cx="447675" cy="774700"/>
            <a:chOff x="2731222" y="1021683"/>
            <a:chExt cx="447675" cy="774700"/>
          </a:xfrm>
        </p:grpSpPr>
        <p:sp>
          <p:nvSpPr>
            <p:cNvPr id="44" name="object 44"/>
            <p:cNvSpPr/>
            <p:nvPr/>
          </p:nvSpPr>
          <p:spPr>
            <a:xfrm>
              <a:off x="2735541" y="1026002"/>
              <a:ext cx="208915" cy="238760"/>
            </a:xfrm>
            <a:custGeom>
              <a:avLst/>
              <a:gdLst/>
              <a:ahLst/>
              <a:cxnLst/>
              <a:rect l="l" t="t" r="r" b="b"/>
              <a:pathLst>
                <a:path w="208914" h="238759">
                  <a:moveTo>
                    <a:pt x="0" y="238413"/>
                  </a:moveTo>
                  <a:lnTo>
                    <a:pt x="208721" y="238413"/>
                  </a:lnTo>
                  <a:lnTo>
                    <a:pt x="208721" y="0"/>
                  </a:lnTo>
                  <a:lnTo>
                    <a:pt x="0" y="0"/>
                  </a:lnTo>
                  <a:lnTo>
                    <a:pt x="0" y="238413"/>
                  </a:lnTo>
                  <a:close/>
                </a:path>
              </a:pathLst>
            </a:custGeom>
            <a:ln w="8638">
              <a:solidFill>
                <a:srgbClr val="000000"/>
              </a:solidFill>
            </a:ln>
          </p:spPr>
          <p:txBody>
            <a:bodyPr wrap="square" lIns="0" tIns="0" rIns="0" bIns="0" rtlCol="0"/>
            <a:lstStyle/>
            <a:p>
              <a:endParaRPr/>
            </a:p>
          </p:txBody>
        </p:sp>
        <p:sp>
          <p:nvSpPr>
            <p:cNvPr id="45" name="object 45"/>
            <p:cNvSpPr/>
            <p:nvPr/>
          </p:nvSpPr>
          <p:spPr>
            <a:xfrm>
              <a:off x="2812613" y="1136226"/>
              <a:ext cx="365760" cy="659130"/>
            </a:xfrm>
            <a:custGeom>
              <a:avLst/>
              <a:gdLst/>
              <a:ahLst/>
              <a:cxnLst/>
              <a:rect l="l" t="t" r="r" b="b"/>
              <a:pathLst>
                <a:path w="365760" h="659130">
                  <a:moveTo>
                    <a:pt x="356330" y="654819"/>
                  </a:moveTo>
                  <a:lnTo>
                    <a:pt x="362841" y="658759"/>
                  </a:lnTo>
                  <a:lnTo>
                    <a:pt x="362933" y="655150"/>
                  </a:lnTo>
                  <a:lnTo>
                    <a:pt x="357386" y="655150"/>
                  </a:lnTo>
                  <a:lnTo>
                    <a:pt x="356330" y="654819"/>
                  </a:lnTo>
                  <a:close/>
                </a:path>
                <a:path w="365760" h="659130">
                  <a:moveTo>
                    <a:pt x="342172" y="632699"/>
                  </a:moveTo>
                  <a:lnTo>
                    <a:pt x="352315" y="651264"/>
                  </a:lnTo>
                  <a:lnTo>
                    <a:pt x="353118" y="652875"/>
                  </a:lnTo>
                  <a:lnTo>
                    <a:pt x="356330" y="654819"/>
                  </a:lnTo>
                  <a:lnTo>
                    <a:pt x="357386" y="655150"/>
                  </a:lnTo>
                  <a:lnTo>
                    <a:pt x="360172" y="653403"/>
                  </a:lnTo>
                  <a:lnTo>
                    <a:pt x="362841" y="652006"/>
                  </a:lnTo>
                  <a:lnTo>
                    <a:pt x="363032" y="651264"/>
                  </a:lnTo>
                  <a:lnTo>
                    <a:pt x="363105" y="648397"/>
                  </a:lnTo>
                  <a:lnTo>
                    <a:pt x="351466" y="648397"/>
                  </a:lnTo>
                  <a:lnTo>
                    <a:pt x="351735" y="638503"/>
                  </a:lnTo>
                  <a:lnTo>
                    <a:pt x="342172" y="632699"/>
                  </a:lnTo>
                  <a:close/>
                </a:path>
                <a:path w="365760" h="659130">
                  <a:moveTo>
                    <a:pt x="363032" y="651264"/>
                  </a:moveTo>
                  <a:lnTo>
                    <a:pt x="362841" y="652006"/>
                  </a:lnTo>
                  <a:lnTo>
                    <a:pt x="360172" y="653403"/>
                  </a:lnTo>
                  <a:lnTo>
                    <a:pt x="357386" y="655150"/>
                  </a:lnTo>
                  <a:lnTo>
                    <a:pt x="362933" y="655150"/>
                  </a:lnTo>
                  <a:lnTo>
                    <a:pt x="363032" y="651264"/>
                  </a:lnTo>
                  <a:close/>
                </a:path>
                <a:path w="365760" h="659130">
                  <a:moveTo>
                    <a:pt x="353118" y="652875"/>
                  </a:moveTo>
                  <a:lnTo>
                    <a:pt x="353672" y="653985"/>
                  </a:lnTo>
                  <a:lnTo>
                    <a:pt x="356330" y="654819"/>
                  </a:lnTo>
                  <a:lnTo>
                    <a:pt x="353118" y="652875"/>
                  </a:lnTo>
                  <a:close/>
                </a:path>
                <a:path w="365760" h="659130">
                  <a:moveTo>
                    <a:pt x="288555" y="600311"/>
                  </a:moveTo>
                  <a:lnTo>
                    <a:pt x="284957" y="601126"/>
                  </a:lnTo>
                  <a:lnTo>
                    <a:pt x="283332" y="603921"/>
                  </a:lnTo>
                  <a:lnTo>
                    <a:pt x="281591" y="606482"/>
                  </a:lnTo>
                  <a:lnTo>
                    <a:pt x="282519" y="610091"/>
                  </a:lnTo>
                  <a:lnTo>
                    <a:pt x="285305" y="611838"/>
                  </a:lnTo>
                  <a:lnTo>
                    <a:pt x="353118" y="652875"/>
                  </a:lnTo>
                  <a:lnTo>
                    <a:pt x="352279" y="651191"/>
                  </a:lnTo>
                  <a:lnTo>
                    <a:pt x="342172" y="632699"/>
                  </a:lnTo>
                  <a:lnTo>
                    <a:pt x="291109" y="601708"/>
                  </a:lnTo>
                  <a:lnTo>
                    <a:pt x="288555" y="600311"/>
                  </a:lnTo>
                  <a:close/>
                </a:path>
                <a:path w="365760" h="659130">
                  <a:moveTo>
                    <a:pt x="363137" y="647128"/>
                  </a:moveTo>
                  <a:lnTo>
                    <a:pt x="363032" y="651264"/>
                  </a:lnTo>
                  <a:lnTo>
                    <a:pt x="363770" y="648397"/>
                  </a:lnTo>
                  <a:lnTo>
                    <a:pt x="363137" y="647128"/>
                  </a:lnTo>
                  <a:close/>
                </a:path>
                <a:path w="365760" h="659130">
                  <a:moveTo>
                    <a:pt x="351735" y="638503"/>
                  </a:moveTo>
                  <a:lnTo>
                    <a:pt x="351466" y="648397"/>
                  </a:lnTo>
                  <a:lnTo>
                    <a:pt x="360172" y="643623"/>
                  </a:lnTo>
                  <a:lnTo>
                    <a:pt x="351735" y="638503"/>
                  </a:lnTo>
                  <a:close/>
                </a:path>
                <a:path w="365760" h="659130">
                  <a:moveTo>
                    <a:pt x="352056" y="626707"/>
                  </a:moveTo>
                  <a:lnTo>
                    <a:pt x="351735" y="638503"/>
                  </a:lnTo>
                  <a:lnTo>
                    <a:pt x="360172" y="643623"/>
                  </a:lnTo>
                  <a:lnTo>
                    <a:pt x="351466" y="648397"/>
                  </a:lnTo>
                  <a:lnTo>
                    <a:pt x="363105" y="648397"/>
                  </a:lnTo>
                  <a:lnTo>
                    <a:pt x="363137" y="647128"/>
                  </a:lnTo>
                  <a:lnTo>
                    <a:pt x="362377" y="645602"/>
                  </a:lnTo>
                  <a:lnTo>
                    <a:pt x="352056" y="626707"/>
                  </a:lnTo>
                  <a:close/>
                </a:path>
                <a:path w="365760" h="659130">
                  <a:moveTo>
                    <a:pt x="362841" y="561773"/>
                  </a:moveTo>
                  <a:lnTo>
                    <a:pt x="356457" y="561773"/>
                  </a:lnTo>
                  <a:lnTo>
                    <a:pt x="353672" y="564218"/>
                  </a:lnTo>
                  <a:lnTo>
                    <a:pt x="353665" y="567594"/>
                  </a:lnTo>
                  <a:lnTo>
                    <a:pt x="352056" y="626707"/>
                  </a:lnTo>
                  <a:lnTo>
                    <a:pt x="362377" y="645602"/>
                  </a:lnTo>
                  <a:lnTo>
                    <a:pt x="363137" y="647128"/>
                  </a:lnTo>
                  <a:lnTo>
                    <a:pt x="365163" y="567594"/>
                  </a:lnTo>
                  <a:lnTo>
                    <a:pt x="365163" y="564567"/>
                  </a:lnTo>
                  <a:lnTo>
                    <a:pt x="362841" y="561773"/>
                  </a:lnTo>
                  <a:close/>
                </a:path>
                <a:path w="365760" h="659130">
                  <a:moveTo>
                    <a:pt x="6732" y="0"/>
                  </a:moveTo>
                  <a:lnTo>
                    <a:pt x="3598" y="1397"/>
                  </a:lnTo>
                  <a:lnTo>
                    <a:pt x="812" y="3027"/>
                  </a:lnTo>
                  <a:lnTo>
                    <a:pt x="0" y="6403"/>
                  </a:lnTo>
                  <a:lnTo>
                    <a:pt x="1392" y="9197"/>
                  </a:lnTo>
                  <a:lnTo>
                    <a:pt x="342172" y="632699"/>
                  </a:lnTo>
                  <a:lnTo>
                    <a:pt x="351735" y="638503"/>
                  </a:lnTo>
                  <a:lnTo>
                    <a:pt x="352056" y="626707"/>
                  </a:lnTo>
                  <a:lnTo>
                    <a:pt x="11723" y="3609"/>
                  </a:lnTo>
                  <a:lnTo>
                    <a:pt x="10330" y="815"/>
                  </a:lnTo>
                  <a:lnTo>
                    <a:pt x="6732" y="0"/>
                  </a:lnTo>
                  <a:close/>
                </a:path>
              </a:pathLst>
            </a:custGeom>
            <a:solidFill>
              <a:srgbClr val="000000"/>
            </a:solidFill>
          </p:spPr>
          <p:txBody>
            <a:bodyPr wrap="square" lIns="0" tIns="0" rIns="0" bIns="0" rtlCol="0"/>
            <a:lstStyle/>
            <a:p>
              <a:endParaRPr/>
            </a:p>
          </p:txBody>
        </p:sp>
        <p:sp>
          <p:nvSpPr>
            <p:cNvPr id="46" name="object 46"/>
            <p:cNvSpPr/>
            <p:nvPr/>
          </p:nvSpPr>
          <p:spPr>
            <a:xfrm>
              <a:off x="2812613" y="1136226"/>
              <a:ext cx="363855" cy="655320"/>
            </a:xfrm>
            <a:custGeom>
              <a:avLst/>
              <a:gdLst/>
              <a:ahLst/>
              <a:cxnLst/>
              <a:rect l="l" t="t" r="r" b="b"/>
              <a:pathLst>
                <a:path w="363855" h="655319">
                  <a:moveTo>
                    <a:pt x="11723" y="3609"/>
                  </a:moveTo>
                  <a:lnTo>
                    <a:pt x="362377" y="645602"/>
                  </a:lnTo>
                  <a:lnTo>
                    <a:pt x="363770" y="648397"/>
                  </a:lnTo>
                  <a:lnTo>
                    <a:pt x="362841" y="652006"/>
                  </a:lnTo>
                  <a:lnTo>
                    <a:pt x="360172" y="653403"/>
                  </a:lnTo>
                  <a:lnTo>
                    <a:pt x="357386" y="655150"/>
                  </a:lnTo>
                  <a:lnTo>
                    <a:pt x="353672" y="653985"/>
                  </a:lnTo>
                  <a:lnTo>
                    <a:pt x="352279" y="651191"/>
                  </a:lnTo>
                  <a:lnTo>
                    <a:pt x="1392" y="9197"/>
                  </a:lnTo>
                  <a:lnTo>
                    <a:pt x="0" y="6403"/>
                  </a:lnTo>
                  <a:lnTo>
                    <a:pt x="812" y="3027"/>
                  </a:lnTo>
                  <a:lnTo>
                    <a:pt x="3598" y="1397"/>
                  </a:lnTo>
                  <a:lnTo>
                    <a:pt x="6732" y="0"/>
                  </a:lnTo>
                  <a:lnTo>
                    <a:pt x="10330" y="815"/>
                  </a:lnTo>
                  <a:lnTo>
                    <a:pt x="11723" y="3609"/>
                  </a:lnTo>
                  <a:close/>
                </a:path>
              </a:pathLst>
            </a:custGeom>
            <a:ln w="3175">
              <a:solidFill>
                <a:srgbClr val="000000"/>
              </a:solidFill>
            </a:ln>
          </p:spPr>
          <p:txBody>
            <a:bodyPr wrap="square" lIns="0" tIns="0" rIns="0" bIns="0" rtlCol="0"/>
            <a:lstStyle/>
            <a:p>
              <a:endParaRPr/>
            </a:p>
          </p:txBody>
        </p:sp>
        <p:pic>
          <p:nvPicPr>
            <p:cNvPr id="47" name="object 47"/>
            <p:cNvPicPr/>
            <p:nvPr/>
          </p:nvPicPr>
          <p:blipFill>
            <a:blip r:embed="rId4" cstate="print"/>
            <a:stretch>
              <a:fillRect/>
            </a:stretch>
          </p:blipFill>
          <p:spPr>
            <a:xfrm>
              <a:off x="3093391" y="1697186"/>
              <a:ext cx="85199" cy="98613"/>
            </a:xfrm>
            <a:prstGeom prst="rect">
              <a:avLst/>
            </a:prstGeom>
          </p:spPr>
        </p:pic>
      </p:grpSp>
      <p:grpSp>
        <p:nvGrpSpPr>
          <p:cNvPr id="48" name="object 48"/>
          <p:cNvGrpSpPr/>
          <p:nvPr/>
        </p:nvGrpSpPr>
        <p:grpSpPr>
          <a:xfrm>
            <a:off x="1528041" y="1024142"/>
            <a:ext cx="1226185" cy="2002789"/>
            <a:chOff x="1528041" y="1024142"/>
            <a:chExt cx="1226185" cy="2002789"/>
          </a:xfrm>
        </p:grpSpPr>
        <p:sp>
          <p:nvSpPr>
            <p:cNvPr id="49" name="object 49"/>
            <p:cNvSpPr/>
            <p:nvPr/>
          </p:nvSpPr>
          <p:spPr>
            <a:xfrm>
              <a:off x="1789321" y="1028587"/>
              <a:ext cx="236854" cy="1802130"/>
            </a:xfrm>
            <a:custGeom>
              <a:avLst/>
              <a:gdLst/>
              <a:ahLst/>
              <a:cxnLst/>
              <a:rect l="l" t="t" r="r" b="b"/>
              <a:pathLst>
                <a:path w="236855" h="1802130">
                  <a:moveTo>
                    <a:pt x="27857" y="237574"/>
                  </a:moveTo>
                  <a:lnTo>
                    <a:pt x="236578" y="237574"/>
                  </a:lnTo>
                  <a:lnTo>
                    <a:pt x="236578" y="0"/>
                  </a:lnTo>
                  <a:lnTo>
                    <a:pt x="27857" y="0"/>
                  </a:lnTo>
                  <a:lnTo>
                    <a:pt x="27857" y="237574"/>
                  </a:lnTo>
                  <a:close/>
                </a:path>
                <a:path w="236855" h="1802130">
                  <a:moveTo>
                    <a:pt x="0" y="1801924"/>
                  </a:moveTo>
                  <a:lnTo>
                    <a:pt x="208721" y="1801924"/>
                  </a:lnTo>
                  <a:lnTo>
                    <a:pt x="208721" y="1564349"/>
                  </a:lnTo>
                  <a:lnTo>
                    <a:pt x="0" y="1564349"/>
                  </a:lnTo>
                  <a:lnTo>
                    <a:pt x="0" y="1801924"/>
                  </a:lnTo>
                  <a:close/>
                </a:path>
              </a:pathLst>
            </a:custGeom>
            <a:ln w="8640">
              <a:solidFill>
                <a:srgbClr val="000000"/>
              </a:solidFill>
            </a:ln>
          </p:spPr>
          <p:txBody>
            <a:bodyPr wrap="square" lIns="0" tIns="0" rIns="0" bIns="0" rtlCol="0"/>
            <a:lstStyle/>
            <a:p>
              <a:endParaRPr/>
            </a:p>
          </p:txBody>
        </p:sp>
        <p:sp>
          <p:nvSpPr>
            <p:cNvPr id="50" name="object 50"/>
            <p:cNvSpPr/>
            <p:nvPr/>
          </p:nvSpPr>
          <p:spPr>
            <a:xfrm>
              <a:off x="1761463" y="2723187"/>
              <a:ext cx="306705" cy="299085"/>
            </a:xfrm>
            <a:custGeom>
              <a:avLst/>
              <a:gdLst/>
              <a:ahLst/>
              <a:cxnLst/>
              <a:rect l="l" t="t" r="r" b="b"/>
              <a:pathLst>
                <a:path w="306705" h="299085">
                  <a:moveTo>
                    <a:pt x="139170" y="0"/>
                  </a:moveTo>
                  <a:lnTo>
                    <a:pt x="139750" y="295987"/>
                  </a:lnTo>
                </a:path>
                <a:path w="306705" h="299085">
                  <a:moveTo>
                    <a:pt x="0" y="298503"/>
                  </a:moveTo>
                  <a:lnTo>
                    <a:pt x="306082" y="299062"/>
                  </a:lnTo>
                </a:path>
              </a:pathLst>
            </a:custGeom>
            <a:ln w="8640">
              <a:solidFill>
                <a:srgbClr val="000000"/>
              </a:solidFill>
            </a:ln>
          </p:spPr>
          <p:txBody>
            <a:bodyPr wrap="square" lIns="0" tIns="0" rIns="0" bIns="0" rtlCol="0"/>
            <a:lstStyle/>
            <a:p>
              <a:endParaRPr/>
            </a:p>
          </p:txBody>
        </p:sp>
        <p:sp>
          <p:nvSpPr>
            <p:cNvPr id="51" name="object 51"/>
            <p:cNvSpPr/>
            <p:nvPr/>
          </p:nvSpPr>
          <p:spPr>
            <a:xfrm>
              <a:off x="2011947" y="1804463"/>
              <a:ext cx="208915" cy="238760"/>
            </a:xfrm>
            <a:custGeom>
              <a:avLst/>
              <a:gdLst/>
              <a:ahLst/>
              <a:cxnLst/>
              <a:rect l="l" t="t" r="r" b="b"/>
              <a:pathLst>
                <a:path w="208914" h="238760">
                  <a:moveTo>
                    <a:pt x="208721" y="0"/>
                  </a:moveTo>
                  <a:lnTo>
                    <a:pt x="0" y="0"/>
                  </a:lnTo>
                  <a:lnTo>
                    <a:pt x="0" y="238413"/>
                  </a:lnTo>
                  <a:lnTo>
                    <a:pt x="208721" y="238413"/>
                  </a:lnTo>
                  <a:lnTo>
                    <a:pt x="208721" y="0"/>
                  </a:lnTo>
                  <a:close/>
                </a:path>
              </a:pathLst>
            </a:custGeom>
            <a:solidFill>
              <a:srgbClr val="FFFFFF"/>
            </a:solidFill>
          </p:spPr>
          <p:txBody>
            <a:bodyPr wrap="square" lIns="0" tIns="0" rIns="0" bIns="0" rtlCol="0"/>
            <a:lstStyle/>
            <a:p>
              <a:endParaRPr/>
            </a:p>
          </p:txBody>
        </p:sp>
        <p:sp>
          <p:nvSpPr>
            <p:cNvPr id="52" name="object 52"/>
            <p:cNvSpPr/>
            <p:nvPr/>
          </p:nvSpPr>
          <p:spPr>
            <a:xfrm>
              <a:off x="2011947" y="1804463"/>
              <a:ext cx="681990" cy="248285"/>
            </a:xfrm>
            <a:custGeom>
              <a:avLst/>
              <a:gdLst/>
              <a:ahLst/>
              <a:cxnLst/>
              <a:rect l="l" t="t" r="r" b="b"/>
              <a:pathLst>
                <a:path w="681989" h="248285">
                  <a:moveTo>
                    <a:pt x="0" y="238413"/>
                  </a:moveTo>
                  <a:lnTo>
                    <a:pt x="208721" y="238413"/>
                  </a:lnTo>
                  <a:lnTo>
                    <a:pt x="208721" y="0"/>
                  </a:lnTo>
                  <a:lnTo>
                    <a:pt x="0" y="0"/>
                  </a:lnTo>
                  <a:lnTo>
                    <a:pt x="0" y="238413"/>
                  </a:lnTo>
                  <a:close/>
                </a:path>
                <a:path w="681989" h="248285">
                  <a:moveTo>
                    <a:pt x="473110" y="248204"/>
                  </a:moveTo>
                  <a:lnTo>
                    <a:pt x="681831" y="248204"/>
                  </a:lnTo>
                  <a:lnTo>
                    <a:pt x="681831" y="10071"/>
                  </a:lnTo>
                  <a:lnTo>
                    <a:pt x="473110" y="10071"/>
                  </a:lnTo>
                  <a:lnTo>
                    <a:pt x="473110" y="248204"/>
                  </a:lnTo>
                  <a:close/>
                </a:path>
              </a:pathLst>
            </a:custGeom>
            <a:ln w="8640">
              <a:solidFill>
                <a:srgbClr val="000000"/>
              </a:solidFill>
            </a:ln>
          </p:spPr>
          <p:txBody>
            <a:bodyPr wrap="square" lIns="0" tIns="0" rIns="0" bIns="0" rtlCol="0"/>
            <a:lstStyle/>
            <a:p>
              <a:endParaRPr/>
            </a:p>
          </p:txBody>
        </p:sp>
        <p:sp>
          <p:nvSpPr>
            <p:cNvPr id="53" name="object 53"/>
            <p:cNvSpPr/>
            <p:nvPr/>
          </p:nvSpPr>
          <p:spPr>
            <a:xfrm>
              <a:off x="2443271" y="1946694"/>
              <a:ext cx="306705" cy="379095"/>
            </a:xfrm>
            <a:custGeom>
              <a:avLst/>
              <a:gdLst/>
              <a:ahLst/>
              <a:cxnLst/>
              <a:rect l="l" t="t" r="r" b="b"/>
              <a:pathLst>
                <a:path w="306705" h="379094">
                  <a:moveTo>
                    <a:pt x="139170" y="0"/>
                  </a:moveTo>
                  <a:lnTo>
                    <a:pt x="139750" y="296593"/>
                  </a:lnTo>
                </a:path>
                <a:path w="306705" h="379094">
                  <a:moveTo>
                    <a:pt x="0" y="298828"/>
                  </a:moveTo>
                  <a:lnTo>
                    <a:pt x="306198" y="298828"/>
                  </a:lnTo>
                </a:path>
                <a:path w="306705" h="379094">
                  <a:moveTo>
                    <a:pt x="69643" y="378198"/>
                  </a:moveTo>
                  <a:lnTo>
                    <a:pt x="181536" y="378757"/>
                  </a:lnTo>
                </a:path>
              </a:pathLst>
            </a:custGeom>
            <a:ln w="8640">
              <a:solidFill>
                <a:srgbClr val="000000"/>
              </a:solidFill>
            </a:ln>
          </p:spPr>
          <p:txBody>
            <a:bodyPr wrap="square" lIns="0" tIns="0" rIns="0" bIns="0" rtlCol="0"/>
            <a:lstStyle/>
            <a:p>
              <a:endParaRPr/>
            </a:p>
          </p:txBody>
        </p:sp>
        <p:sp>
          <p:nvSpPr>
            <p:cNvPr id="54" name="object 54"/>
            <p:cNvSpPr/>
            <p:nvPr/>
          </p:nvSpPr>
          <p:spPr>
            <a:xfrm>
              <a:off x="2116064" y="1922127"/>
              <a:ext cx="419734" cy="661035"/>
            </a:xfrm>
            <a:custGeom>
              <a:avLst/>
              <a:gdLst/>
              <a:ahLst/>
              <a:cxnLst/>
              <a:rect l="l" t="t" r="r" b="b"/>
              <a:pathLst>
                <a:path w="419735" h="661035">
                  <a:moveTo>
                    <a:pt x="418304" y="653947"/>
                  </a:moveTo>
                  <a:lnTo>
                    <a:pt x="418208" y="654323"/>
                  </a:lnTo>
                  <a:lnTo>
                    <a:pt x="412647" y="657670"/>
                  </a:lnTo>
                  <a:lnTo>
                    <a:pt x="418556" y="660750"/>
                  </a:lnTo>
                  <a:lnTo>
                    <a:pt x="418304" y="653947"/>
                  </a:lnTo>
                  <a:close/>
                </a:path>
                <a:path w="419735" h="661035">
                  <a:moveTo>
                    <a:pt x="408163" y="655333"/>
                  </a:moveTo>
                  <a:lnTo>
                    <a:pt x="409038" y="656838"/>
                  </a:lnTo>
                  <a:lnTo>
                    <a:pt x="412647" y="657670"/>
                  </a:lnTo>
                  <a:lnTo>
                    <a:pt x="408163" y="655333"/>
                  </a:lnTo>
                  <a:close/>
                </a:path>
                <a:path w="419735" h="661035">
                  <a:moveTo>
                    <a:pt x="396042" y="635990"/>
                  </a:moveTo>
                  <a:lnTo>
                    <a:pt x="407413" y="654044"/>
                  </a:lnTo>
                  <a:lnTo>
                    <a:pt x="408163" y="655333"/>
                  </a:lnTo>
                  <a:lnTo>
                    <a:pt x="412647" y="657670"/>
                  </a:lnTo>
                  <a:lnTo>
                    <a:pt x="418208" y="654323"/>
                  </a:lnTo>
                  <a:lnTo>
                    <a:pt x="418204" y="651249"/>
                  </a:lnTo>
                  <a:lnTo>
                    <a:pt x="406600" y="651249"/>
                  </a:lnTo>
                  <a:lnTo>
                    <a:pt x="406259" y="641358"/>
                  </a:lnTo>
                  <a:lnTo>
                    <a:pt x="396042" y="635990"/>
                  </a:lnTo>
                  <a:close/>
                </a:path>
                <a:path w="419735" h="661035">
                  <a:moveTo>
                    <a:pt x="340555" y="607087"/>
                  </a:moveTo>
                  <a:lnTo>
                    <a:pt x="337305" y="608205"/>
                  </a:lnTo>
                  <a:lnTo>
                    <a:pt x="335564" y="610999"/>
                  </a:lnTo>
                  <a:lnTo>
                    <a:pt x="334171" y="613794"/>
                  </a:lnTo>
                  <a:lnTo>
                    <a:pt x="335332" y="617426"/>
                  </a:lnTo>
                  <a:lnTo>
                    <a:pt x="338118" y="618824"/>
                  </a:lnTo>
                  <a:lnTo>
                    <a:pt x="408163" y="655333"/>
                  </a:lnTo>
                  <a:lnTo>
                    <a:pt x="407352" y="653947"/>
                  </a:lnTo>
                  <a:lnTo>
                    <a:pt x="396042" y="635990"/>
                  </a:lnTo>
                  <a:lnTo>
                    <a:pt x="343689" y="608485"/>
                  </a:lnTo>
                  <a:lnTo>
                    <a:pt x="340555" y="607087"/>
                  </a:lnTo>
                  <a:close/>
                </a:path>
                <a:path w="419735" h="661035">
                  <a:moveTo>
                    <a:pt x="418130" y="649266"/>
                  </a:moveTo>
                  <a:lnTo>
                    <a:pt x="418304" y="653947"/>
                  </a:lnTo>
                  <a:lnTo>
                    <a:pt x="419136" y="650690"/>
                  </a:lnTo>
                  <a:lnTo>
                    <a:pt x="418130" y="649266"/>
                  </a:lnTo>
                  <a:close/>
                </a:path>
                <a:path w="419735" h="661035">
                  <a:moveTo>
                    <a:pt x="406259" y="641358"/>
                  </a:moveTo>
                  <a:lnTo>
                    <a:pt x="406600" y="651249"/>
                  </a:lnTo>
                  <a:lnTo>
                    <a:pt x="414958" y="645928"/>
                  </a:lnTo>
                  <a:lnTo>
                    <a:pt x="406259" y="641358"/>
                  </a:lnTo>
                  <a:close/>
                </a:path>
                <a:path w="419735" h="661035">
                  <a:moveTo>
                    <a:pt x="405866" y="629953"/>
                  </a:moveTo>
                  <a:lnTo>
                    <a:pt x="406259" y="641358"/>
                  </a:lnTo>
                  <a:lnTo>
                    <a:pt x="414958" y="645928"/>
                  </a:lnTo>
                  <a:lnTo>
                    <a:pt x="406600" y="651249"/>
                  </a:lnTo>
                  <a:lnTo>
                    <a:pt x="418204" y="651249"/>
                  </a:lnTo>
                  <a:lnTo>
                    <a:pt x="418130" y="649266"/>
                  </a:lnTo>
                  <a:lnTo>
                    <a:pt x="417163" y="647896"/>
                  </a:lnTo>
                  <a:lnTo>
                    <a:pt x="405866" y="629953"/>
                  </a:lnTo>
                  <a:close/>
                </a:path>
                <a:path w="419735" h="661035">
                  <a:moveTo>
                    <a:pt x="412404" y="564043"/>
                  </a:moveTo>
                  <a:lnTo>
                    <a:pt x="409386" y="564323"/>
                  </a:lnTo>
                  <a:lnTo>
                    <a:pt x="406020" y="564323"/>
                  </a:lnTo>
                  <a:lnTo>
                    <a:pt x="403467" y="567117"/>
                  </a:lnTo>
                  <a:lnTo>
                    <a:pt x="403815" y="570470"/>
                  </a:lnTo>
                  <a:lnTo>
                    <a:pt x="405866" y="629953"/>
                  </a:lnTo>
                  <a:lnTo>
                    <a:pt x="417163" y="647896"/>
                  </a:lnTo>
                  <a:lnTo>
                    <a:pt x="418130" y="649266"/>
                  </a:lnTo>
                  <a:lnTo>
                    <a:pt x="415211" y="570470"/>
                  </a:lnTo>
                  <a:lnTo>
                    <a:pt x="415190" y="566838"/>
                  </a:lnTo>
                  <a:lnTo>
                    <a:pt x="412404" y="564043"/>
                  </a:lnTo>
                  <a:close/>
                </a:path>
                <a:path w="419735" h="661035">
                  <a:moveTo>
                    <a:pt x="6035" y="0"/>
                  </a:moveTo>
                  <a:lnTo>
                    <a:pt x="3598" y="1630"/>
                  </a:lnTo>
                  <a:lnTo>
                    <a:pt x="812" y="3376"/>
                  </a:lnTo>
                  <a:lnTo>
                    <a:pt x="0" y="6985"/>
                  </a:lnTo>
                  <a:lnTo>
                    <a:pt x="1625" y="9780"/>
                  </a:lnTo>
                  <a:lnTo>
                    <a:pt x="396042" y="635990"/>
                  </a:lnTo>
                  <a:lnTo>
                    <a:pt x="406259" y="641358"/>
                  </a:lnTo>
                  <a:lnTo>
                    <a:pt x="405866" y="629953"/>
                  </a:lnTo>
                  <a:lnTo>
                    <a:pt x="11375" y="3376"/>
                  </a:lnTo>
                  <a:lnTo>
                    <a:pt x="9750" y="582"/>
                  </a:lnTo>
                  <a:lnTo>
                    <a:pt x="6035" y="0"/>
                  </a:lnTo>
                  <a:close/>
                </a:path>
              </a:pathLst>
            </a:custGeom>
            <a:solidFill>
              <a:srgbClr val="000000"/>
            </a:solidFill>
          </p:spPr>
          <p:txBody>
            <a:bodyPr wrap="square" lIns="0" tIns="0" rIns="0" bIns="0" rtlCol="0"/>
            <a:lstStyle/>
            <a:p>
              <a:endParaRPr/>
            </a:p>
          </p:txBody>
        </p:sp>
        <p:sp>
          <p:nvSpPr>
            <p:cNvPr id="55" name="object 55"/>
            <p:cNvSpPr/>
            <p:nvPr/>
          </p:nvSpPr>
          <p:spPr>
            <a:xfrm>
              <a:off x="2116064" y="1922127"/>
              <a:ext cx="419734" cy="657860"/>
            </a:xfrm>
            <a:custGeom>
              <a:avLst/>
              <a:gdLst/>
              <a:ahLst/>
              <a:cxnLst/>
              <a:rect l="l" t="t" r="r" b="b"/>
              <a:pathLst>
                <a:path w="419735" h="657860">
                  <a:moveTo>
                    <a:pt x="11375" y="3376"/>
                  </a:moveTo>
                  <a:lnTo>
                    <a:pt x="417163" y="647896"/>
                  </a:lnTo>
                  <a:lnTo>
                    <a:pt x="419136" y="650690"/>
                  </a:lnTo>
                  <a:lnTo>
                    <a:pt x="418208" y="654323"/>
                  </a:lnTo>
                  <a:lnTo>
                    <a:pt x="415422" y="656000"/>
                  </a:lnTo>
                  <a:lnTo>
                    <a:pt x="412636" y="657676"/>
                  </a:lnTo>
                  <a:lnTo>
                    <a:pt x="409038" y="656838"/>
                  </a:lnTo>
                  <a:lnTo>
                    <a:pt x="407413" y="654044"/>
                  </a:lnTo>
                  <a:lnTo>
                    <a:pt x="1625" y="9780"/>
                  </a:lnTo>
                  <a:lnTo>
                    <a:pt x="0" y="6985"/>
                  </a:lnTo>
                  <a:lnTo>
                    <a:pt x="812" y="3376"/>
                  </a:lnTo>
                  <a:lnTo>
                    <a:pt x="3598" y="1630"/>
                  </a:lnTo>
                  <a:lnTo>
                    <a:pt x="6035" y="0"/>
                  </a:lnTo>
                  <a:lnTo>
                    <a:pt x="9750" y="582"/>
                  </a:lnTo>
                  <a:lnTo>
                    <a:pt x="11375" y="3376"/>
                  </a:lnTo>
                  <a:close/>
                </a:path>
              </a:pathLst>
            </a:custGeom>
            <a:ln w="3175">
              <a:solidFill>
                <a:srgbClr val="000000"/>
              </a:solidFill>
            </a:ln>
          </p:spPr>
          <p:txBody>
            <a:bodyPr wrap="square" lIns="0" tIns="0" rIns="0" bIns="0" rtlCol="0"/>
            <a:lstStyle/>
            <a:p>
              <a:endParaRPr/>
            </a:p>
          </p:txBody>
        </p:sp>
        <p:pic>
          <p:nvPicPr>
            <p:cNvPr id="56" name="object 56"/>
            <p:cNvPicPr/>
            <p:nvPr/>
          </p:nvPicPr>
          <p:blipFill>
            <a:blip r:embed="rId5" cstate="print"/>
            <a:stretch>
              <a:fillRect/>
            </a:stretch>
          </p:blipFill>
          <p:spPr>
            <a:xfrm>
              <a:off x="2449422" y="2485357"/>
              <a:ext cx="86011" cy="98333"/>
            </a:xfrm>
            <a:prstGeom prst="rect">
              <a:avLst/>
            </a:prstGeom>
          </p:spPr>
        </p:pic>
        <p:sp>
          <p:nvSpPr>
            <p:cNvPr id="57" name="object 57"/>
            <p:cNvSpPr/>
            <p:nvPr/>
          </p:nvSpPr>
          <p:spPr>
            <a:xfrm>
              <a:off x="1528854" y="1127261"/>
              <a:ext cx="378460" cy="670560"/>
            </a:xfrm>
            <a:custGeom>
              <a:avLst/>
              <a:gdLst/>
              <a:ahLst/>
              <a:cxnLst/>
              <a:rect l="l" t="t" r="r" b="b"/>
              <a:pathLst>
                <a:path w="378460" h="670560">
                  <a:moveTo>
                    <a:pt x="1500" y="662980"/>
                  </a:moveTo>
                  <a:lnTo>
                    <a:pt x="1625" y="669936"/>
                  </a:lnTo>
                  <a:lnTo>
                    <a:pt x="7328" y="666560"/>
                  </a:lnTo>
                  <a:lnTo>
                    <a:pt x="7196" y="666560"/>
                  </a:lnTo>
                  <a:lnTo>
                    <a:pt x="4410" y="664930"/>
                  </a:lnTo>
                  <a:lnTo>
                    <a:pt x="1625" y="663533"/>
                  </a:lnTo>
                  <a:lnTo>
                    <a:pt x="1500" y="662980"/>
                  </a:lnTo>
                  <a:close/>
                </a:path>
                <a:path w="378460" h="670560">
                  <a:moveTo>
                    <a:pt x="12631" y="638447"/>
                  </a:moveTo>
                  <a:lnTo>
                    <a:pt x="2205" y="657129"/>
                  </a:lnTo>
                  <a:lnTo>
                    <a:pt x="1423" y="658697"/>
                  </a:lnTo>
                  <a:lnTo>
                    <a:pt x="1500" y="662980"/>
                  </a:lnTo>
                  <a:lnTo>
                    <a:pt x="1625" y="663533"/>
                  </a:lnTo>
                  <a:lnTo>
                    <a:pt x="4410" y="664930"/>
                  </a:lnTo>
                  <a:lnTo>
                    <a:pt x="7196" y="666560"/>
                  </a:lnTo>
                  <a:lnTo>
                    <a:pt x="7456" y="666484"/>
                  </a:lnTo>
                  <a:lnTo>
                    <a:pt x="11504" y="664088"/>
                  </a:lnTo>
                  <a:lnTo>
                    <a:pt x="12187" y="662718"/>
                  </a:lnTo>
                  <a:lnTo>
                    <a:pt x="13747" y="659923"/>
                  </a:lnTo>
                  <a:lnTo>
                    <a:pt x="13000" y="659923"/>
                  </a:lnTo>
                  <a:lnTo>
                    <a:pt x="4410" y="654800"/>
                  </a:lnTo>
                  <a:lnTo>
                    <a:pt x="12826" y="649823"/>
                  </a:lnTo>
                  <a:lnTo>
                    <a:pt x="12631" y="638447"/>
                  </a:lnTo>
                  <a:close/>
                </a:path>
                <a:path w="378460" h="670560">
                  <a:moveTo>
                    <a:pt x="7456" y="666484"/>
                  </a:moveTo>
                  <a:lnTo>
                    <a:pt x="7196" y="666560"/>
                  </a:lnTo>
                  <a:lnTo>
                    <a:pt x="7328" y="666560"/>
                  </a:lnTo>
                  <a:lnTo>
                    <a:pt x="7456" y="666484"/>
                  </a:lnTo>
                  <a:close/>
                </a:path>
                <a:path w="378460" h="670560">
                  <a:moveTo>
                    <a:pt x="11504" y="664088"/>
                  </a:moveTo>
                  <a:lnTo>
                    <a:pt x="7456" y="666484"/>
                  </a:lnTo>
                  <a:lnTo>
                    <a:pt x="10794" y="665512"/>
                  </a:lnTo>
                  <a:lnTo>
                    <a:pt x="11504" y="664088"/>
                  </a:lnTo>
                  <a:close/>
                </a:path>
                <a:path w="378460" h="670560">
                  <a:moveTo>
                    <a:pt x="76491" y="612071"/>
                  </a:moveTo>
                  <a:lnTo>
                    <a:pt x="73705" y="613817"/>
                  </a:lnTo>
                  <a:lnTo>
                    <a:pt x="22614" y="644034"/>
                  </a:lnTo>
                  <a:lnTo>
                    <a:pt x="12187" y="662718"/>
                  </a:lnTo>
                  <a:lnTo>
                    <a:pt x="11504" y="664088"/>
                  </a:lnTo>
                  <a:lnTo>
                    <a:pt x="82295" y="622200"/>
                  </a:lnTo>
                  <a:lnTo>
                    <a:pt x="83455" y="618474"/>
                  </a:lnTo>
                  <a:lnTo>
                    <a:pt x="81830" y="615680"/>
                  </a:lnTo>
                  <a:lnTo>
                    <a:pt x="80089" y="613235"/>
                  </a:lnTo>
                  <a:lnTo>
                    <a:pt x="76491" y="612071"/>
                  </a:lnTo>
                  <a:close/>
                </a:path>
                <a:path w="378460" h="670560">
                  <a:moveTo>
                    <a:pt x="1423" y="658697"/>
                  </a:moveTo>
                  <a:lnTo>
                    <a:pt x="812" y="659923"/>
                  </a:lnTo>
                  <a:lnTo>
                    <a:pt x="1500" y="662980"/>
                  </a:lnTo>
                  <a:lnTo>
                    <a:pt x="1423" y="658697"/>
                  </a:lnTo>
                  <a:close/>
                </a:path>
                <a:path w="378460" h="670560">
                  <a:moveTo>
                    <a:pt x="12826" y="649823"/>
                  </a:moveTo>
                  <a:lnTo>
                    <a:pt x="4410" y="654800"/>
                  </a:lnTo>
                  <a:lnTo>
                    <a:pt x="13000" y="659923"/>
                  </a:lnTo>
                  <a:lnTo>
                    <a:pt x="12826" y="649823"/>
                  </a:lnTo>
                  <a:close/>
                </a:path>
                <a:path w="378460" h="670560">
                  <a:moveTo>
                    <a:pt x="22614" y="644034"/>
                  </a:moveTo>
                  <a:lnTo>
                    <a:pt x="12826" y="649823"/>
                  </a:lnTo>
                  <a:lnTo>
                    <a:pt x="13000" y="659923"/>
                  </a:lnTo>
                  <a:lnTo>
                    <a:pt x="13747" y="659923"/>
                  </a:lnTo>
                  <a:lnTo>
                    <a:pt x="22614" y="644034"/>
                  </a:lnTo>
                  <a:close/>
                </a:path>
                <a:path w="378460" h="670560">
                  <a:moveTo>
                    <a:pt x="9169" y="573183"/>
                  </a:moveTo>
                  <a:lnTo>
                    <a:pt x="2437" y="573183"/>
                  </a:lnTo>
                  <a:lnTo>
                    <a:pt x="0" y="575745"/>
                  </a:lnTo>
                  <a:lnTo>
                    <a:pt x="0" y="579121"/>
                  </a:lnTo>
                  <a:lnTo>
                    <a:pt x="1423" y="658697"/>
                  </a:lnTo>
                  <a:lnTo>
                    <a:pt x="2205" y="657129"/>
                  </a:lnTo>
                  <a:lnTo>
                    <a:pt x="12631" y="638447"/>
                  </a:lnTo>
                  <a:lnTo>
                    <a:pt x="11613" y="579121"/>
                  </a:lnTo>
                  <a:lnTo>
                    <a:pt x="11607" y="575745"/>
                  </a:lnTo>
                  <a:lnTo>
                    <a:pt x="9169" y="573183"/>
                  </a:lnTo>
                  <a:close/>
                </a:path>
                <a:path w="378460" h="670560">
                  <a:moveTo>
                    <a:pt x="371779" y="0"/>
                  </a:moveTo>
                  <a:lnTo>
                    <a:pt x="368181" y="1047"/>
                  </a:lnTo>
                  <a:lnTo>
                    <a:pt x="366788" y="3842"/>
                  </a:lnTo>
                  <a:lnTo>
                    <a:pt x="12631" y="638447"/>
                  </a:lnTo>
                  <a:lnTo>
                    <a:pt x="12826" y="649823"/>
                  </a:lnTo>
                  <a:lnTo>
                    <a:pt x="22614" y="644034"/>
                  </a:lnTo>
                  <a:lnTo>
                    <a:pt x="376770" y="9430"/>
                  </a:lnTo>
                  <a:lnTo>
                    <a:pt x="378395" y="6636"/>
                  </a:lnTo>
                  <a:lnTo>
                    <a:pt x="377350" y="3376"/>
                  </a:lnTo>
                  <a:lnTo>
                    <a:pt x="374565" y="1630"/>
                  </a:lnTo>
                  <a:lnTo>
                    <a:pt x="371779" y="0"/>
                  </a:lnTo>
                  <a:close/>
                </a:path>
              </a:pathLst>
            </a:custGeom>
            <a:solidFill>
              <a:srgbClr val="000000"/>
            </a:solidFill>
          </p:spPr>
          <p:txBody>
            <a:bodyPr wrap="square" lIns="0" tIns="0" rIns="0" bIns="0" rtlCol="0"/>
            <a:lstStyle/>
            <a:p>
              <a:endParaRPr/>
            </a:p>
          </p:txBody>
        </p:sp>
        <p:sp>
          <p:nvSpPr>
            <p:cNvPr id="58" name="object 58"/>
            <p:cNvSpPr/>
            <p:nvPr/>
          </p:nvSpPr>
          <p:spPr>
            <a:xfrm>
              <a:off x="1529667" y="1127261"/>
              <a:ext cx="377825" cy="666750"/>
            </a:xfrm>
            <a:custGeom>
              <a:avLst/>
              <a:gdLst/>
              <a:ahLst/>
              <a:cxnLst/>
              <a:rect l="l" t="t" r="r" b="b"/>
              <a:pathLst>
                <a:path w="377825" h="666750">
                  <a:moveTo>
                    <a:pt x="375957" y="9430"/>
                  </a:moveTo>
                  <a:lnTo>
                    <a:pt x="11375" y="662718"/>
                  </a:lnTo>
                  <a:lnTo>
                    <a:pt x="9982" y="665512"/>
                  </a:lnTo>
                  <a:lnTo>
                    <a:pt x="6383" y="666560"/>
                  </a:lnTo>
                  <a:lnTo>
                    <a:pt x="3598" y="664930"/>
                  </a:lnTo>
                  <a:lnTo>
                    <a:pt x="812" y="663533"/>
                  </a:lnTo>
                  <a:lnTo>
                    <a:pt x="0" y="659923"/>
                  </a:lnTo>
                  <a:lnTo>
                    <a:pt x="1392" y="657129"/>
                  </a:lnTo>
                  <a:lnTo>
                    <a:pt x="365975" y="3842"/>
                  </a:lnTo>
                  <a:lnTo>
                    <a:pt x="367368" y="1047"/>
                  </a:lnTo>
                  <a:lnTo>
                    <a:pt x="370966" y="0"/>
                  </a:lnTo>
                  <a:lnTo>
                    <a:pt x="373752" y="1630"/>
                  </a:lnTo>
                  <a:lnTo>
                    <a:pt x="376538" y="3376"/>
                  </a:lnTo>
                  <a:lnTo>
                    <a:pt x="377582" y="6636"/>
                  </a:lnTo>
                  <a:lnTo>
                    <a:pt x="375957" y="9430"/>
                  </a:lnTo>
                  <a:close/>
                </a:path>
              </a:pathLst>
            </a:custGeom>
            <a:ln w="3175">
              <a:solidFill>
                <a:srgbClr val="000000"/>
              </a:solidFill>
            </a:ln>
          </p:spPr>
          <p:txBody>
            <a:bodyPr wrap="square" lIns="0" tIns="0" rIns="0" bIns="0" rtlCol="0"/>
            <a:lstStyle/>
            <a:p>
              <a:endParaRPr/>
            </a:p>
          </p:txBody>
        </p:sp>
        <p:pic>
          <p:nvPicPr>
            <p:cNvPr id="59" name="object 59"/>
            <p:cNvPicPr/>
            <p:nvPr/>
          </p:nvPicPr>
          <p:blipFill>
            <a:blip r:embed="rId6" cstate="print"/>
            <a:stretch>
              <a:fillRect/>
            </a:stretch>
          </p:blipFill>
          <p:spPr>
            <a:xfrm>
              <a:off x="1528041" y="1699631"/>
              <a:ext cx="85083" cy="98380"/>
            </a:xfrm>
            <a:prstGeom prst="rect">
              <a:avLst/>
            </a:prstGeom>
          </p:spPr>
        </p:pic>
      </p:grpSp>
      <p:sp>
        <p:nvSpPr>
          <p:cNvPr id="60" name="object 60"/>
          <p:cNvSpPr txBox="1"/>
          <p:nvPr/>
        </p:nvSpPr>
        <p:spPr>
          <a:xfrm>
            <a:off x="2359071" y="689849"/>
            <a:ext cx="29654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Times New Roman"/>
                <a:cs typeface="Times New Roman"/>
              </a:rPr>
              <a:t>Root</a:t>
            </a:r>
            <a:endParaRPr sz="1100">
              <a:latin typeface="Times New Roman"/>
              <a:cs typeface="Times New Roman"/>
            </a:endParaRPr>
          </a:p>
        </p:txBody>
      </p:sp>
      <p:pic>
        <p:nvPicPr>
          <p:cNvPr id="61" name="object 61"/>
          <p:cNvPicPr/>
          <p:nvPr/>
        </p:nvPicPr>
        <p:blipFill>
          <a:blip r:embed="rId7" cstate="print"/>
          <a:stretch>
            <a:fillRect/>
          </a:stretch>
        </p:blipFill>
        <p:spPr>
          <a:xfrm>
            <a:off x="3035587" y="2059399"/>
            <a:ext cx="94833" cy="94142"/>
          </a:xfrm>
          <a:prstGeom prst="rect">
            <a:avLst/>
          </a:prstGeom>
        </p:spPr>
      </p:pic>
      <p:grpSp>
        <p:nvGrpSpPr>
          <p:cNvPr id="62" name="object 62"/>
          <p:cNvGrpSpPr/>
          <p:nvPr/>
        </p:nvGrpSpPr>
        <p:grpSpPr>
          <a:xfrm>
            <a:off x="1546380" y="765866"/>
            <a:ext cx="971550" cy="1383665"/>
            <a:chOff x="1546380" y="765866"/>
            <a:chExt cx="971550" cy="1383665"/>
          </a:xfrm>
        </p:grpSpPr>
        <p:pic>
          <p:nvPicPr>
            <p:cNvPr id="63" name="object 63"/>
            <p:cNvPicPr/>
            <p:nvPr/>
          </p:nvPicPr>
          <p:blipFill>
            <a:blip r:embed="rId8" cstate="print"/>
            <a:stretch>
              <a:fillRect/>
            </a:stretch>
          </p:blipFill>
          <p:spPr>
            <a:xfrm>
              <a:off x="1713060" y="2038989"/>
              <a:ext cx="93208" cy="95260"/>
            </a:xfrm>
            <a:prstGeom prst="rect">
              <a:avLst/>
            </a:prstGeom>
          </p:spPr>
        </p:pic>
        <p:pic>
          <p:nvPicPr>
            <p:cNvPr id="64" name="object 64"/>
            <p:cNvPicPr/>
            <p:nvPr/>
          </p:nvPicPr>
          <p:blipFill>
            <a:blip r:embed="rId9" cstate="print"/>
            <a:stretch>
              <a:fillRect/>
            </a:stretch>
          </p:blipFill>
          <p:spPr>
            <a:xfrm>
              <a:off x="1546380" y="2056884"/>
              <a:ext cx="95646" cy="92466"/>
            </a:xfrm>
            <a:prstGeom prst="rect">
              <a:avLst/>
            </a:prstGeom>
          </p:spPr>
        </p:pic>
        <p:pic>
          <p:nvPicPr>
            <p:cNvPr id="65" name="object 65"/>
            <p:cNvPicPr/>
            <p:nvPr/>
          </p:nvPicPr>
          <p:blipFill>
            <a:blip r:embed="rId10" cstate="print"/>
            <a:stretch>
              <a:fillRect/>
            </a:stretch>
          </p:blipFill>
          <p:spPr>
            <a:xfrm>
              <a:off x="2423306" y="1262554"/>
              <a:ext cx="94601" cy="93839"/>
            </a:xfrm>
            <a:prstGeom prst="rect">
              <a:avLst/>
            </a:prstGeom>
          </p:spPr>
        </p:pic>
        <p:pic>
          <p:nvPicPr>
            <p:cNvPr id="66" name="object 66"/>
            <p:cNvPicPr/>
            <p:nvPr/>
          </p:nvPicPr>
          <p:blipFill>
            <a:blip r:embed="rId11" cstate="print"/>
            <a:stretch>
              <a:fillRect/>
            </a:stretch>
          </p:blipFill>
          <p:spPr>
            <a:xfrm>
              <a:off x="2228769" y="1271519"/>
              <a:ext cx="95413" cy="93257"/>
            </a:xfrm>
            <a:prstGeom prst="rect">
              <a:avLst/>
            </a:prstGeom>
          </p:spPr>
        </p:pic>
        <p:pic>
          <p:nvPicPr>
            <p:cNvPr id="67" name="object 67"/>
            <p:cNvPicPr/>
            <p:nvPr/>
          </p:nvPicPr>
          <p:blipFill>
            <a:blip r:embed="rId12" cstate="print"/>
            <a:stretch>
              <a:fillRect/>
            </a:stretch>
          </p:blipFill>
          <p:spPr>
            <a:xfrm>
              <a:off x="2267769" y="765866"/>
              <a:ext cx="95413" cy="223308"/>
            </a:xfrm>
            <a:prstGeom prst="rect">
              <a:avLst/>
            </a:prstGeom>
          </p:spPr>
        </p:pic>
      </p:grpSp>
      <p:grpSp>
        <p:nvGrpSpPr>
          <p:cNvPr id="68" name="object 68"/>
          <p:cNvGrpSpPr/>
          <p:nvPr/>
        </p:nvGrpSpPr>
        <p:grpSpPr>
          <a:xfrm>
            <a:off x="304" y="0"/>
            <a:ext cx="4596130" cy="3452495"/>
            <a:chOff x="304" y="0"/>
            <a:chExt cx="4596130" cy="3452495"/>
          </a:xfrm>
        </p:grpSpPr>
        <p:sp>
          <p:nvSpPr>
            <p:cNvPr id="69" name="object 69"/>
            <p:cNvSpPr/>
            <p:nvPr/>
          </p:nvSpPr>
          <p:spPr>
            <a:xfrm>
              <a:off x="1713874" y="2039803"/>
              <a:ext cx="527685" cy="557530"/>
            </a:xfrm>
            <a:custGeom>
              <a:avLst/>
              <a:gdLst/>
              <a:ahLst/>
              <a:cxnLst/>
              <a:rect l="l" t="t" r="r" b="b"/>
              <a:pathLst>
                <a:path w="527685" h="557530">
                  <a:moveTo>
                    <a:pt x="15659" y="16732"/>
                  </a:moveTo>
                  <a:lnTo>
                    <a:pt x="18295" y="27851"/>
                  </a:lnTo>
                  <a:lnTo>
                    <a:pt x="516521" y="554810"/>
                  </a:lnTo>
                  <a:lnTo>
                    <a:pt x="518726" y="557046"/>
                  </a:lnTo>
                  <a:lnTo>
                    <a:pt x="522325" y="557046"/>
                  </a:lnTo>
                  <a:lnTo>
                    <a:pt x="524646" y="554810"/>
                  </a:lnTo>
                  <a:lnTo>
                    <a:pt x="527083" y="552575"/>
                  </a:lnTo>
                  <a:lnTo>
                    <a:pt x="527083" y="548942"/>
                  </a:lnTo>
                  <a:lnTo>
                    <a:pt x="524878" y="546707"/>
                  </a:lnTo>
                  <a:lnTo>
                    <a:pt x="26880" y="19977"/>
                  </a:lnTo>
                  <a:lnTo>
                    <a:pt x="15659" y="16732"/>
                  </a:lnTo>
                  <a:close/>
                </a:path>
                <a:path w="527685" h="557530">
                  <a:moveTo>
                    <a:pt x="2655" y="11350"/>
                  </a:moveTo>
                  <a:lnTo>
                    <a:pt x="20660" y="88323"/>
                  </a:lnTo>
                  <a:lnTo>
                    <a:pt x="21473" y="91397"/>
                  </a:lnTo>
                  <a:lnTo>
                    <a:pt x="24491" y="93632"/>
                  </a:lnTo>
                  <a:lnTo>
                    <a:pt x="27509" y="92794"/>
                  </a:lnTo>
                  <a:lnTo>
                    <a:pt x="30875" y="91956"/>
                  </a:lnTo>
                  <a:lnTo>
                    <a:pt x="32616" y="88882"/>
                  </a:lnTo>
                  <a:lnTo>
                    <a:pt x="32035" y="85808"/>
                  </a:lnTo>
                  <a:lnTo>
                    <a:pt x="18295" y="27851"/>
                  </a:lnTo>
                  <a:lnTo>
                    <a:pt x="3598" y="12306"/>
                  </a:lnTo>
                  <a:lnTo>
                    <a:pt x="2655" y="11350"/>
                  </a:lnTo>
                  <a:close/>
                </a:path>
                <a:path w="527685" h="557530">
                  <a:moveTo>
                    <a:pt x="10951" y="3173"/>
                  </a:moveTo>
                  <a:lnTo>
                    <a:pt x="11955" y="4191"/>
                  </a:lnTo>
                  <a:lnTo>
                    <a:pt x="26880" y="19977"/>
                  </a:lnTo>
                  <a:lnTo>
                    <a:pt x="83455" y="36337"/>
                  </a:lnTo>
                  <a:lnTo>
                    <a:pt x="86589" y="37455"/>
                  </a:lnTo>
                  <a:lnTo>
                    <a:pt x="89955" y="35499"/>
                  </a:lnTo>
                  <a:lnTo>
                    <a:pt x="91580" y="29351"/>
                  </a:lnTo>
                  <a:lnTo>
                    <a:pt x="89955" y="26278"/>
                  </a:lnTo>
                  <a:lnTo>
                    <a:pt x="86822" y="25160"/>
                  </a:lnTo>
                  <a:lnTo>
                    <a:pt x="10951" y="3173"/>
                  </a:lnTo>
                  <a:close/>
                </a:path>
                <a:path w="527685" h="557530">
                  <a:moveTo>
                    <a:pt x="6749" y="1956"/>
                  </a:moveTo>
                  <a:lnTo>
                    <a:pt x="6151" y="1956"/>
                  </a:lnTo>
                  <a:lnTo>
                    <a:pt x="3946" y="3912"/>
                  </a:lnTo>
                  <a:lnTo>
                    <a:pt x="1625" y="6426"/>
                  </a:lnTo>
                  <a:lnTo>
                    <a:pt x="1634" y="6985"/>
                  </a:lnTo>
                  <a:lnTo>
                    <a:pt x="2655" y="11350"/>
                  </a:lnTo>
                  <a:lnTo>
                    <a:pt x="3598" y="12306"/>
                  </a:lnTo>
                  <a:lnTo>
                    <a:pt x="18295" y="27851"/>
                  </a:lnTo>
                  <a:lnTo>
                    <a:pt x="15659" y="16732"/>
                  </a:lnTo>
                  <a:lnTo>
                    <a:pt x="6151" y="13983"/>
                  </a:lnTo>
                  <a:lnTo>
                    <a:pt x="13348" y="6985"/>
                  </a:lnTo>
                  <a:lnTo>
                    <a:pt x="14597" y="6985"/>
                  </a:lnTo>
                  <a:lnTo>
                    <a:pt x="11955" y="4191"/>
                  </a:lnTo>
                  <a:lnTo>
                    <a:pt x="10951" y="3173"/>
                  </a:lnTo>
                  <a:lnTo>
                    <a:pt x="6749" y="1956"/>
                  </a:lnTo>
                  <a:close/>
                </a:path>
                <a:path w="527685" h="557530">
                  <a:moveTo>
                    <a:pt x="14597" y="6985"/>
                  </a:moveTo>
                  <a:lnTo>
                    <a:pt x="13348" y="6985"/>
                  </a:lnTo>
                  <a:lnTo>
                    <a:pt x="15659" y="16732"/>
                  </a:lnTo>
                  <a:lnTo>
                    <a:pt x="26880" y="19977"/>
                  </a:lnTo>
                  <a:lnTo>
                    <a:pt x="14597" y="6985"/>
                  </a:lnTo>
                  <a:close/>
                </a:path>
                <a:path w="527685" h="557530">
                  <a:moveTo>
                    <a:pt x="13348" y="6985"/>
                  </a:moveTo>
                  <a:lnTo>
                    <a:pt x="6151" y="13983"/>
                  </a:lnTo>
                  <a:lnTo>
                    <a:pt x="15659" y="16732"/>
                  </a:lnTo>
                  <a:lnTo>
                    <a:pt x="13348" y="6985"/>
                  </a:lnTo>
                  <a:close/>
                </a:path>
                <a:path w="527685" h="557530">
                  <a:moveTo>
                    <a:pt x="1598" y="6835"/>
                  </a:moveTo>
                  <a:lnTo>
                    <a:pt x="1392" y="10071"/>
                  </a:lnTo>
                  <a:lnTo>
                    <a:pt x="2655" y="11350"/>
                  </a:lnTo>
                  <a:lnTo>
                    <a:pt x="1598" y="6835"/>
                  </a:lnTo>
                  <a:close/>
                </a:path>
                <a:path w="527685" h="557530">
                  <a:moveTo>
                    <a:pt x="0" y="0"/>
                  </a:moveTo>
                  <a:lnTo>
                    <a:pt x="1598" y="6835"/>
                  </a:lnTo>
                  <a:lnTo>
                    <a:pt x="1625" y="6426"/>
                  </a:lnTo>
                  <a:lnTo>
                    <a:pt x="3946" y="3912"/>
                  </a:lnTo>
                  <a:lnTo>
                    <a:pt x="6151" y="1956"/>
                  </a:lnTo>
                  <a:lnTo>
                    <a:pt x="6749" y="1956"/>
                  </a:lnTo>
                  <a:lnTo>
                    <a:pt x="0" y="0"/>
                  </a:lnTo>
                  <a:close/>
                </a:path>
                <a:path w="527685" h="557530">
                  <a:moveTo>
                    <a:pt x="9750" y="1956"/>
                  </a:moveTo>
                  <a:lnTo>
                    <a:pt x="6749" y="1956"/>
                  </a:lnTo>
                  <a:lnTo>
                    <a:pt x="10951" y="3173"/>
                  </a:lnTo>
                  <a:lnTo>
                    <a:pt x="9750" y="1956"/>
                  </a:lnTo>
                  <a:close/>
                </a:path>
              </a:pathLst>
            </a:custGeom>
            <a:solidFill>
              <a:srgbClr val="000000"/>
            </a:solidFill>
          </p:spPr>
          <p:txBody>
            <a:bodyPr wrap="square" lIns="0" tIns="0" rIns="0" bIns="0" rtlCol="0"/>
            <a:lstStyle/>
            <a:p>
              <a:endParaRPr/>
            </a:p>
          </p:txBody>
        </p:sp>
        <p:sp>
          <p:nvSpPr>
            <p:cNvPr id="70" name="object 70"/>
            <p:cNvSpPr/>
            <p:nvPr/>
          </p:nvSpPr>
          <p:spPr>
            <a:xfrm>
              <a:off x="1715267" y="2041759"/>
              <a:ext cx="525780" cy="555625"/>
            </a:xfrm>
            <a:custGeom>
              <a:avLst/>
              <a:gdLst/>
              <a:ahLst/>
              <a:cxnLst/>
              <a:rect l="l" t="t" r="r" b="b"/>
              <a:pathLst>
                <a:path w="525780" h="555625">
                  <a:moveTo>
                    <a:pt x="10562" y="2235"/>
                  </a:moveTo>
                  <a:lnTo>
                    <a:pt x="523485" y="544751"/>
                  </a:lnTo>
                  <a:lnTo>
                    <a:pt x="525691" y="546986"/>
                  </a:lnTo>
                  <a:lnTo>
                    <a:pt x="525691" y="550619"/>
                  </a:lnTo>
                  <a:lnTo>
                    <a:pt x="523253" y="552854"/>
                  </a:lnTo>
                  <a:lnTo>
                    <a:pt x="520932" y="555090"/>
                  </a:lnTo>
                  <a:lnTo>
                    <a:pt x="517333" y="555090"/>
                  </a:lnTo>
                  <a:lnTo>
                    <a:pt x="515128" y="552854"/>
                  </a:lnTo>
                  <a:lnTo>
                    <a:pt x="2205" y="10350"/>
                  </a:lnTo>
                  <a:lnTo>
                    <a:pt x="0" y="8115"/>
                  </a:lnTo>
                  <a:lnTo>
                    <a:pt x="232" y="4470"/>
                  </a:lnTo>
                  <a:lnTo>
                    <a:pt x="2553" y="1956"/>
                  </a:lnTo>
                  <a:lnTo>
                    <a:pt x="4758" y="0"/>
                  </a:lnTo>
                  <a:lnTo>
                    <a:pt x="8357" y="0"/>
                  </a:lnTo>
                  <a:lnTo>
                    <a:pt x="10562" y="2235"/>
                  </a:lnTo>
                  <a:close/>
                </a:path>
              </a:pathLst>
            </a:custGeom>
            <a:ln w="3175">
              <a:solidFill>
                <a:srgbClr val="000000"/>
              </a:solidFill>
            </a:ln>
          </p:spPr>
          <p:txBody>
            <a:bodyPr wrap="square" lIns="0" tIns="0" rIns="0" bIns="0" rtlCol="0"/>
            <a:lstStyle/>
            <a:p>
              <a:endParaRPr/>
            </a:p>
          </p:txBody>
        </p:sp>
        <p:sp>
          <p:nvSpPr>
            <p:cNvPr id="71" name="object 71"/>
            <p:cNvSpPr/>
            <p:nvPr/>
          </p:nvSpPr>
          <p:spPr>
            <a:xfrm>
              <a:off x="3036400" y="2060213"/>
              <a:ext cx="582930" cy="560705"/>
            </a:xfrm>
            <a:custGeom>
              <a:avLst/>
              <a:gdLst/>
              <a:ahLst/>
              <a:cxnLst/>
              <a:rect l="l" t="t" r="r" b="b"/>
              <a:pathLst>
                <a:path w="582929" h="560705">
                  <a:moveTo>
                    <a:pt x="16664" y="16051"/>
                  </a:moveTo>
                  <a:lnTo>
                    <a:pt x="19801" y="27086"/>
                  </a:lnTo>
                  <a:lnTo>
                    <a:pt x="572119" y="557884"/>
                  </a:lnTo>
                  <a:lnTo>
                    <a:pt x="574325" y="560120"/>
                  </a:lnTo>
                  <a:lnTo>
                    <a:pt x="578039" y="559840"/>
                  </a:lnTo>
                  <a:lnTo>
                    <a:pt x="580477" y="557605"/>
                  </a:lnTo>
                  <a:lnTo>
                    <a:pt x="582450" y="555358"/>
                  </a:lnTo>
                  <a:lnTo>
                    <a:pt x="582450" y="551446"/>
                  </a:lnTo>
                  <a:lnTo>
                    <a:pt x="580245" y="549490"/>
                  </a:lnTo>
                  <a:lnTo>
                    <a:pt x="28049" y="18820"/>
                  </a:lnTo>
                  <a:lnTo>
                    <a:pt x="16664" y="16051"/>
                  </a:lnTo>
                  <a:close/>
                </a:path>
                <a:path w="582929" h="560705">
                  <a:moveTo>
                    <a:pt x="3206" y="11240"/>
                  </a:moveTo>
                  <a:lnTo>
                    <a:pt x="24955" y="87485"/>
                  </a:lnTo>
                  <a:lnTo>
                    <a:pt x="25884" y="90559"/>
                  </a:lnTo>
                  <a:lnTo>
                    <a:pt x="29134" y="92515"/>
                  </a:lnTo>
                  <a:lnTo>
                    <a:pt x="32268" y="91676"/>
                  </a:lnTo>
                  <a:lnTo>
                    <a:pt x="35285" y="90559"/>
                  </a:lnTo>
                  <a:lnTo>
                    <a:pt x="37027" y="87485"/>
                  </a:lnTo>
                  <a:lnTo>
                    <a:pt x="36098" y="84411"/>
                  </a:lnTo>
                  <a:lnTo>
                    <a:pt x="19801" y="27086"/>
                  </a:lnTo>
                  <a:lnTo>
                    <a:pt x="4410" y="12294"/>
                  </a:lnTo>
                  <a:lnTo>
                    <a:pt x="3206" y="11240"/>
                  </a:lnTo>
                  <a:close/>
                </a:path>
                <a:path w="582929" h="560705">
                  <a:moveTo>
                    <a:pt x="11143" y="2693"/>
                  </a:moveTo>
                  <a:lnTo>
                    <a:pt x="12535" y="3912"/>
                  </a:lnTo>
                  <a:lnTo>
                    <a:pt x="28049" y="18820"/>
                  </a:lnTo>
                  <a:lnTo>
                    <a:pt x="85080" y="32693"/>
                  </a:lnTo>
                  <a:lnTo>
                    <a:pt x="88447" y="33252"/>
                  </a:lnTo>
                  <a:lnTo>
                    <a:pt x="91464" y="31296"/>
                  </a:lnTo>
                  <a:lnTo>
                    <a:pt x="92393" y="28222"/>
                  </a:lnTo>
                  <a:lnTo>
                    <a:pt x="93205" y="25148"/>
                  </a:lnTo>
                  <a:lnTo>
                    <a:pt x="91232" y="22075"/>
                  </a:lnTo>
                  <a:lnTo>
                    <a:pt x="11143" y="2693"/>
                  </a:lnTo>
                  <a:close/>
                </a:path>
                <a:path w="582929" h="560705">
                  <a:moveTo>
                    <a:pt x="6936" y="1676"/>
                  </a:moveTo>
                  <a:lnTo>
                    <a:pt x="6383" y="1676"/>
                  </a:lnTo>
                  <a:lnTo>
                    <a:pt x="4178" y="4191"/>
                  </a:lnTo>
                  <a:lnTo>
                    <a:pt x="1857" y="6426"/>
                  </a:lnTo>
                  <a:lnTo>
                    <a:pt x="3206" y="11240"/>
                  </a:lnTo>
                  <a:lnTo>
                    <a:pt x="4410" y="12294"/>
                  </a:lnTo>
                  <a:lnTo>
                    <a:pt x="19801" y="27086"/>
                  </a:lnTo>
                  <a:lnTo>
                    <a:pt x="16664" y="16051"/>
                  </a:lnTo>
                  <a:lnTo>
                    <a:pt x="6964" y="13692"/>
                  </a:lnTo>
                  <a:lnTo>
                    <a:pt x="13928" y="6426"/>
                  </a:lnTo>
                  <a:lnTo>
                    <a:pt x="15152" y="6426"/>
                  </a:lnTo>
                  <a:lnTo>
                    <a:pt x="12535" y="3912"/>
                  </a:lnTo>
                  <a:lnTo>
                    <a:pt x="11143" y="2693"/>
                  </a:lnTo>
                  <a:lnTo>
                    <a:pt x="6936" y="1676"/>
                  </a:lnTo>
                  <a:close/>
                </a:path>
                <a:path w="582929" h="560705">
                  <a:moveTo>
                    <a:pt x="15152" y="6426"/>
                  </a:moveTo>
                  <a:lnTo>
                    <a:pt x="13928" y="6426"/>
                  </a:lnTo>
                  <a:lnTo>
                    <a:pt x="16664" y="16051"/>
                  </a:lnTo>
                  <a:lnTo>
                    <a:pt x="28049" y="18820"/>
                  </a:lnTo>
                  <a:lnTo>
                    <a:pt x="15152" y="6426"/>
                  </a:lnTo>
                  <a:close/>
                </a:path>
                <a:path w="582929" h="560705">
                  <a:moveTo>
                    <a:pt x="13928" y="6426"/>
                  </a:moveTo>
                  <a:lnTo>
                    <a:pt x="6964" y="13692"/>
                  </a:lnTo>
                  <a:lnTo>
                    <a:pt x="16664" y="16051"/>
                  </a:lnTo>
                  <a:lnTo>
                    <a:pt x="13928" y="6426"/>
                  </a:lnTo>
                  <a:close/>
                </a:path>
                <a:path w="582929" h="560705">
                  <a:moveTo>
                    <a:pt x="1857" y="6510"/>
                  </a:moveTo>
                  <a:lnTo>
                    <a:pt x="1857" y="10059"/>
                  </a:lnTo>
                  <a:lnTo>
                    <a:pt x="3206" y="11240"/>
                  </a:lnTo>
                  <a:lnTo>
                    <a:pt x="1857" y="6510"/>
                  </a:lnTo>
                  <a:close/>
                </a:path>
                <a:path w="582929" h="560705">
                  <a:moveTo>
                    <a:pt x="0" y="0"/>
                  </a:moveTo>
                  <a:lnTo>
                    <a:pt x="1857" y="6510"/>
                  </a:lnTo>
                  <a:lnTo>
                    <a:pt x="4178" y="4191"/>
                  </a:lnTo>
                  <a:lnTo>
                    <a:pt x="6383" y="1676"/>
                  </a:lnTo>
                  <a:lnTo>
                    <a:pt x="6936" y="1676"/>
                  </a:lnTo>
                  <a:lnTo>
                    <a:pt x="0" y="0"/>
                  </a:lnTo>
                  <a:close/>
                </a:path>
                <a:path w="582929" h="560705">
                  <a:moveTo>
                    <a:pt x="9982" y="1676"/>
                  </a:moveTo>
                  <a:lnTo>
                    <a:pt x="6936" y="1676"/>
                  </a:lnTo>
                  <a:lnTo>
                    <a:pt x="11143" y="2693"/>
                  </a:lnTo>
                  <a:lnTo>
                    <a:pt x="9982" y="1676"/>
                  </a:lnTo>
                  <a:close/>
                </a:path>
              </a:pathLst>
            </a:custGeom>
            <a:solidFill>
              <a:srgbClr val="000000"/>
            </a:solidFill>
          </p:spPr>
          <p:txBody>
            <a:bodyPr wrap="square" lIns="0" tIns="0" rIns="0" bIns="0" rtlCol="0"/>
            <a:lstStyle/>
            <a:p>
              <a:endParaRPr/>
            </a:p>
          </p:txBody>
        </p:sp>
        <p:sp>
          <p:nvSpPr>
            <p:cNvPr id="72" name="object 72"/>
            <p:cNvSpPr/>
            <p:nvPr/>
          </p:nvSpPr>
          <p:spPr>
            <a:xfrm>
              <a:off x="3038258" y="2061889"/>
              <a:ext cx="581025" cy="558800"/>
            </a:xfrm>
            <a:custGeom>
              <a:avLst/>
              <a:gdLst/>
              <a:ahLst/>
              <a:cxnLst/>
              <a:rect l="l" t="t" r="r" b="b"/>
              <a:pathLst>
                <a:path w="581025" h="558800">
                  <a:moveTo>
                    <a:pt x="10678" y="2235"/>
                  </a:moveTo>
                  <a:lnTo>
                    <a:pt x="578387" y="547813"/>
                  </a:lnTo>
                  <a:lnTo>
                    <a:pt x="580593" y="549769"/>
                  </a:lnTo>
                  <a:lnTo>
                    <a:pt x="580593" y="553681"/>
                  </a:lnTo>
                  <a:lnTo>
                    <a:pt x="578620" y="555928"/>
                  </a:lnTo>
                  <a:lnTo>
                    <a:pt x="576182" y="558164"/>
                  </a:lnTo>
                  <a:lnTo>
                    <a:pt x="572468" y="558443"/>
                  </a:lnTo>
                  <a:lnTo>
                    <a:pt x="570262" y="556208"/>
                  </a:lnTo>
                  <a:lnTo>
                    <a:pt x="2553" y="10618"/>
                  </a:lnTo>
                  <a:lnTo>
                    <a:pt x="0" y="8382"/>
                  </a:lnTo>
                  <a:lnTo>
                    <a:pt x="0" y="4750"/>
                  </a:lnTo>
                  <a:lnTo>
                    <a:pt x="2321" y="2514"/>
                  </a:lnTo>
                  <a:lnTo>
                    <a:pt x="4526" y="0"/>
                  </a:lnTo>
                  <a:lnTo>
                    <a:pt x="8125" y="0"/>
                  </a:lnTo>
                  <a:lnTo>
                    <a:pt x="10678" y="2235"/>
                  </a:lnTo>
                  <a:close/>
                </a:path>
              </a:pathLst>
            </a:custGeom>
            <a:ln w="3175">
              <a:solidFill>
                <a:srgbClr val="000000"/>
              </a:solidFill>
            </a:ln>
          </p:spPr>
          <p:txBody>
            <a:bodyPr wrap="square" lIns="0" tIns="0" rIns="0" bIns="0" rtlCol="0"/>
            <a:lstStyle/>
            <a:p>
              <a:endParaRPr/>
            </a:p>
          </p:txBody>
        </p:sp>
        <p:sp>
          <p:nvSpPr>
            <p:cNvPr id="73" name="object 73"/>
            <p:cNvSpPr/>
            <p:nvPr/>
          </p:nvSpPr>
          <p:spPr>
            <a:xfrm>
              <a:off x="1031218" y="2057698"/>
              <a:ext cx="610235" cy="542290"/>
            </a:xfrm>
            <a:custGeom>
              <a:avLst/>
              <a:gdLst/>
              <a:ahLst/>
              <a:cxnLst/>
              <a:rect l="l" t="t" r="r" b="b"/>
              <a:pathLst>
                <a:path w="610235" h="542289">
                  <a:moveTo>
                    <a:pt x="592621" y="15381"/>
                  </a:moveTo>
                  <a:lnTo>
                    <a:pt x="580985" y="17684"/>
                  </a:lnTo>
                  <a:lnTo>
                    <a:pt x="2507" y="530768"/>
                  </a:lnTo>
                  <a:lnTo>
                    <a:pt x="278" y="533003"/>
                  </a:lnTo>
                  <a:lnTo>
                    <a:pt x="0" y="536636"/>
                  </a:lnTo>
                  <a:lnTo>
                    <a:pt x="4166" y="541386"/>
                  </a:lnTo>
                  <a:lnTo>
                    <a:pt x="7788" y="541666"/>
                  </a:lnTo>
                  <a:lnTo>
                    <a:pt x="588958" y="26545"/>
                  </a:lnTo>
                  <a:lnTo>
                    <a:pt x="592621" y="15381"/>
                  </a:lnTo>
                  <a:close/>
                </a:path>
                <a:path w="610235" h="542289">
                  <a:moveTo>
                    <a:pt x="606339" y="11109"/>
                  </a:moveTo>
                  <a:lnTo>
                    <a:pt x="605351" y="12015"/>
                  </a:lnTo>
                  <a:lnTo>
                    <a:pt x="588958" y="26545"/>
                  </a:lnTo>
                  <a:lnTo>
                    <a:pt x="570529" y="82723"/>
                  </a:lnTo>
                  <a:lnTo>
                    <a:pt x="569717" y="85808"/>
                  </a:lnTo>
                  <a:lnTo>
                    <a:pt x="571342" y="88882"/>
                  </a:lnTo>
                  <a:lnTo>
                    <a:pt x="574360" y="90000"/>
                  </a:lnTo>
                  <a:lnTo>
                    <a:pt x="577494" y="90838"/>
                  </a:lnTo>
                  <a:lnTo>
                    <a:pt x="580512" y="89161"/>
                  </a:lnTo>
                  <a:lnTo>
                    <a:pt x="581764" y="85808"/>
                  </a:lnTo>
                  <a:lnTo>
                    <a:pt x="606339" y="11109"/>
                  </a:lnTo>
                  <a:close/>
                </a:path>
                <a:path w="610235" h="542289">
                  <a:moveTo>
                    <a:pt x="598495" y="2279"/>
                  </a:moveTo>
                  <a:lnTo>
                    <a:pt x="521199" y="17604"/>
                  </a:lnTo>
                  <a:lnTo>
                    <a:pt x="518181" y="18163"/>
                  </a:lnTo>
                  <a:lnTo>
                    <a:pt x="515975" y="21236"/>
                  </a:lnTo>
                  <a:lnTo>
                    <a:pt x="516788" y="24310"/>
                  </a:lnTo>
                  <a:lnTo>
                    <a:pt x="517368" y="27663"/>
                  </a:lnTo>
                  <a:lnTo>
                    <a:pt x="520386" y="29619"/>
                  </a:lnTo>
                  <a:lnTo>
                    <a:pt x="523520" y="29060"/>
                  </a:lnTo>
                  <a:lnTo>
                    <a:pt x="580985" y="17684"/>
                  </a:lnTo>
                  <a:lnTo>
                    <a:pt x="597458" y="3073"/>
                  </a:lnTo>
                  <a:lnTo>
                    <a:pt x="598495" y="2279"/>
                  </a:lnTo>
                  <a:close/>
                </a:path>
                <a:path w="610235" h="542289">
                  <a:moveTo>
                    <a:pt x="607350" y="5588"/>
                  </a:moveTo>
                  <a:lnTo>
                    <a:pt x="595833" y="5588"/>
                  </a:lnTo>
                  <a:lnTo>
                    <a:pt x="602565" y="13412"/>
                  </a:lnTo>
                  <a:lnTo>
                    <a:pt x="592621" y="15381"/>
                  </a:lnTo>
                  <a:lnTo>
                    <a:pt x="588958" y="26545"/>
                  </a:lnTo>
                  <a:lnTo>
                    <a:pt x="605351" y="12015"/>
                  </a:lnTo>
                  <a:lnTo>
                    <a:pt x="606339" y="11109"/>
                  </a:lnTo>
                  <a:lnTo>
                    <a:pt x="607788" y="6703"/>
                  </a:lnTo>
                  <a:lnTo>
                    <a:pt x="607788" y="6147"/>
                  </a:lnTo>
                  <a:lnTo>
                    <a:pt x="607350" y="5588"/>
                  </a:lnTo>
                  <a:close/>
                </a:path>
                <a:path w="610235" h="542289">
                  <a:moveTo>
                    <a:pt x="603133" y="1360"/>
                  </a:moveTo>
                  <a:lnTo>
                    <a:pt x="598495" y="2279"/>
                  </a:lnTo>
                  <a:lnTo>
                    <a:pt x="597458" y="3073"/>
                  </a:lnTo>
                  <a:lnTo>
                    <a:pt x="580985" y="17684"/>
                  </a:lnTo>
                  <a:lnTo>
                    <a:pt x="592621" y="15381"/>
                  </a:lnTo>
                  <a:lnTo>
                    <a:pt x="595833" y="5588"/>
                  </a:lnTo>
                  <a:lnTo>
                    <a:pt x="607350" y="5588"/>
                  </a:lnTo>
                  <a:lnTo>
                    <a:pt x="605815" y="3632"/>
                  </a:lnTo>
                  <a:lnTo>
                    <a:pt x="603610" y="1397"/>
                  </a:lnTo>
                  <a:lnTo>
                    <a:pt x="603133" y="1360"/>
                  </a:lnTo>
                  <a:close/>
                </a:path>
                <a:path w="610235" h="542289">
                  <a:moveTo>
                    <a:pt x="595833" y="5588"/>
                  </a:moveTo>
                  <a:lnTo>
                    <a:pt x="592621" y="15381"/>
                  </a:lnTo>
                  <a:lnTo>
                    <a:pt x="602565" y="13412"/>
                  </a:lnTo>
                  <a:lnTo>
                    <a:pt x="595833" y="5588"/>
                  </a:lnTo>
                  <a:close/>
                </a:path>
                <a:path w="610235" h="542289">
                  <a:moveTo>
                    <a:pt x="607788" y="6703"/>
                  </a:moveTo>
                  <a:lnTo>
                    <a:pt x="606339" y="11109"/>
                  </a:lnTo>
                  <a:lnTo>
                    <a:pt x="607788" y="9780"/>
                  </a:lnTo>
                  <a:lnTo>
                    <a:pt x="607788" y="6703"/>
                  </a:lnTo>
                  <a:close/>
                </a:path>
                <a:path w="610235" h="542289">
                  <a:moveTo>
                    <a:pt x="609994" y="0"/>
                  </a:moveTo>
                  <a:lnTo>
                    <a:pt x="603133" y="1360"/>
                  </a:lnTo>
                  <a:lnTo>
                    <a:pt x="603610" y="1397"/>
                  </a:lnTo>
                  <a:lnTo>
                    <a:pt x="605815" y="3632"/>
                  </a:lnTo>
                  <a:lnTo>
                    <a:pt x="607788" y="6147"/>
                  </a:lnTo>
                  <a:lnTo>
                    <a:pt x="607788" y="6703"/>
                  </a:lnTo>
                  <a:lnTo>
                    <a:pt x="609994" y="0"/>
                  </a:lnTo>
                  <a:close/>
                </a:path>
                <a:path w="610235" h="542289">
                  <a:moveTo>
                    <a:pt x="600012" y="1117"/>
                  </a:moveTo>
                  <a:lnTo>
                    <a:pt x="598495" y="2279"/>
                  </a:lnTo>
                  <a:lnTo>
                    <a:pt x="603133" y="1360"/>
                  </a:lnTo>
                  <a:lnTo>
                    <a:pt x="600012" y="1117"/>
                  </a:lnTo>
                  <a:close/>
                </a:path>
              </a:pathLst>
            </a:custGeom>
            <a:solidFill>
              <a:srgbClr val="000000"/>
            </a:solidFill>
          </p:spPr>
          <p:txBody>
            <a:bodyPr wrap="square" lIns="0" tIns="0" rIns="0" bIns="0" rtlCol="0"/>
            <a:lstStyle/>
            <a:p>
              <a:endParaRPr/>
            </a:p>
          </p:txBody>
        </p:sp>
        <p:sp>
          <p:nvSpPr>
            <p:cNvPr id="74" name="object 74"/>
            <p:cNvSpPr/>
            <p:nvPr/>
          </p:nvSpPr>
          <p:spPr>
            <a:xfrm>
              <a:off x="1031218" y="2058816"/>
              <a:ext cx="608330" cy="541020"/>
            </a:xfrm>
            <a:custGeom>
              <a:avLst/>
              <a:gdLst/>
              <a:ahLst/>
              <a:cxnLst/>
              <a:rect l="l" t="t" r="r" b="b"/>
              <a:pathLst>
                <a:path w="608330" h="541019">
                  <a:moveTo>
                    <a:pt x="605351" y="10897"/>
                  </a:moveTo>
                  <a:lnTo>
                    <a:pt x="10295" y="538312"/>
                  </a:lnTo>
                  <a:lnTo>
                    <a:pt x="7788" y="540548"/>
                  </a:lnTo>
                  <a:lnTo>
                    <a:pt x="4166" y="540268"/>
                  </a:lnTo>
                  <a:lnTo>
                    <a:pt x="1950" y="537754"/>
                  </a:lnTo>
                  <a:lnTo>
                    <a:pt x="0" y="535518"/>
                  </a:lnTo>
                  <a:lnTo>
                    <a:pt x="278" y="531885"/>
                  </a:lnTo>
                  <a:lnTo>
                    <a:pt x="2507" y="529650"/>
                  </a:lnTo>
                  <a:lnTo>
                    <a:pt x="597458" y="1956"/>
                  </a:lnTo>
                  <a:lnTo>
                    <a:pt x="600012" y="0"/>
                  </a:lnTo>
                  <a:lnTo>
                    <a:pt x="603610" y="279"/>
                  </a:lnTo>
                  <a:lnTo>
                    <a:pt x="605815" y="2514"/>
                  </a:lnTo>
                  <a:lnTo>
                    <a:pt x="607789" y="5029"/>
                  </a:lnTo>
                  <a:lnTo>
                    <a:pt x="607789" y="8662"/>
                  </a:lnTo>
                  <a:lnTo>
                    <a:pt x="605351" y="10897"/>
                  </a:lnTo>
                  <a:close/>
                </a:path>
              </a:pathLst>
            </a:custGeom>
            <a:ln w="3175">
              <a:solidFill>
                <a:srgbClr val="000000"/>
              </a:solidFill>
            </a:ln>
          </p:spPr>
          <p:txBody>
            <a:bodyPr wrap="square" lIns="0" tIns="0" rIns="0" bIns="0" rtlCol="0"/>
            <a:lstStyle/>
            <a:p>
              <a:endParaRPr/>
            </a:p>
          </p:txBody>
        </p:sp>
        <p:sp>
          <p:nvSpPr>
            <p:cNvPr id="75" name="object 75"/>
            <p:cNvSpPr/>
            <p:nvPr/>
          </p:nvSpPr>
          <p:spPr>
            <a:xfrm>
              <a:off x="2424119" y="1263368"/>
              <a:ext cx="582930" cy="560070"/>
            </a:xfrm>
            <a:custGeom>
              <a:avLst/>
              <a:gdLst/>
              <a:ahLst/>
              <a:cxnLst/>
              <a:rect l="l" t="t" r="r" b="b"/>
              <a:pathLst>
                <a:path w="582930" h="560069">
                  <a:moveTo>
                    <a:pt x="16387" y="15982"/>
                  </a:moveTo>
                  <a:lnTo>
                    <a:pt x="19443" y="26662"/>
                  </a:lnTo>
                  <a:lnTo>
                    <a:pt x="571887" y="557582"/>
                  </a:lnTo>
                  <a:lnTo>
                    <a:pt x="574441" y="559794"/>
                  </a:lnTo>
                  <a:lnTo>
                    <a:pt x="578039" y="559794"/>
                  </a:lnTo>
                  <a:lnTo>
                    <a:pt x="580245" y="557349"/>
                  </a:lnTo>
                  <a:lnTo>
                    <a:pt x="582450" y="555020"/>
                  </a:lnTo>
                  <a:lnTo>
                    <a:pt x="582218" y="551411"/>
                  </a:lnTo>
                  <a:lnTo>
                    <a:pt x="580012" y="549199"/>
                  </a:lnTo>
                  <a:lnTo>
                    <a:pt x="27924" y="18729"/>
                  </a:lnTo>
                  <a:lnTo>
                    <a:pt x="16387" y="15982"/>
                  </a:lnTo>
                  <a:close/>
                </a:path>
                <a:path w="582930" h="560069">
                  <a:moveTo>
                    <a:pt x="3134" y="11054"/>
                  </a:moveTo>
                  <a:lnTo>
                    <a:pt x="24723" y="87205"/>
                  </a:lnTo>
                  <a:lnTo>
                    <a:pt x="25884" y="90233"/>
                  </a:lnTo>
                  <a:lnTo>
                    <a:pt x="28901" y="92212"/>
                  </a:lnTo>
                  <a:lnTo>
                    <a:pt x="32035" y="91397"/>
                  </a:lnTo>
                  <a:lnTo>
                    <a:pt x="35053" y="90233"/>
                  </a:lnTo>
                  <a:lnTo>
                    <a:pt x="37027" y="87205"/>
                  </a:lnTo>
                  <a:lnTo>
                    <a:pt x="35866" y="84062"/>
                  </a:lnTo>
                  <a:lnTo>
                    <a:pt x="19443" y="26662"/>
                  </a:lnTo>
                  <a:lnTo>
                    <a:pt x="4178" y="11992"/>
                  </a:lnTo>
                  <a:lnTo>
                    <a:pt x="3134" y="11054"/>
                  </a:lnTo>
                  <a:close/>
                </a:path>
                <a:path w="582930" h="560069">
                  <a:moveTo>
                    <a:pt x="11303" y="2722"/>
                  </a:moveTo>
                  <a:lnTo>
                    <a:pt x="12187" y="3609"/>
                  </a:lnTo>
                  <a:lnTo>
                    <a:pt x="27924" y="18729"/>
                  </a:lnTo>
                  <a:lnTo>
                    <a:pt x="85197" y="32367"/>
                  </a:lnTo>
                  <a:lnTo>
                    <a:pt x="88214" y="33298"/>
                  </a:lnTo>
                  <a:lnTo>
                    <a:pt x="91580" y="31319"/>
                  </a:lnTo>
                  <a:lnTo>
                    <a:pt x="92045" y="28175"/>
                  </a:lnTo>
                  <a:lnTo>
                    <a:pt x="92973" y="24915"/>
                  </a:lnTo>
                  <a:lnTo>
                    <a:pt x="91000" y="21772"/>
                  </a:lnTo>
                  <a:lnTo>
                    <a:pt x="87982" y="21190"/>
                  </a:lnTo>
                  <a:lnTo>
                    <a:pt x="11303" y="2722"/>
                  </a:lnTo>
                  <a:close/>
                </a:path>
                <a:path w="582930" h="560069">
                  <a:moveTo>
                    <a:pt x="6086" y="1465"/>
                  </a:moveTo>
                  <a:lnTo>
                    <a:pt x="3830" y="3842"/>
                  </a:lnTo>
                  <a:lnTo>
                    <a:pt x="1973" y="6170"/>
                  </a:lnTo>
                  <a:lnTo>
                    <a:pt x="1973" y="6960"/>
                  </a:lnTo>
                  <a:lnTo>
                    <a:pt x="3134" y="11054"/>
                  </a:lnTo>
                  <a:lnTo>
                    <a:pt x="4178" y="11992"/>
                  </a:lnTo>
                  <a:lnTo>
                    <a:pt x="19443" y="26662"/>
                  </a:lnTo>
                  <a:lnTo>
                    <a:pt x="16387" y="15982"/>
                  </a:lnTo>
                  <a:lnTo>
                    <a:pt x="6964" y="13738"/>
                  </a:lnTo>
                  <a:lnTo>
                    <a:pt x="13580" y="6170"/>
                  </a:lnTo>
                  <a:lnTo>
                    <a:pt x="14853" y="6170"/>
                  </a:lnTo>
                  <a:lnTo>
                    <a:pt x="12187" y="3609"/>
                  </a:lnTo>
                  <a:lnTo>
                    <a:pt x="11303" y="2722"/>
                  </a:lnTo>
                  <a:lnTo>
                    <a:pt x="6086" y="1465"/>
                  </a:lnTo>
                  <a:close/>
                </a:path>
                <a:path w="582930" h="560069">
                  <a:moveTo>
                    <a:pt x="14853" y="6170"/>
                  </a:moveTo>
                  <a:lnTo>
                    <a:pt x="13580" y="6170"/>
                  </a:lnTo>
                  <a:lnTo>
                    <a:pt x="16387" y="15982"/>
                  </a:lnTo>
                  <a:lnTo>
                    <a:pt x="27924" y="18729"/>
                  </a:lnTo>
                  <a:lnTo>
                    <a:pt x="14853" y="6170"/>
                  </a:lnTo>
                  <a:close/>
                </a:path>
                <a:path w="582930" h="560069">
                  <a:moveTo>
                    <a:pt x="13580" y="6170"/>
                  </a:moveTo>
                  <a:lnTo>
                    <a:pt x="6964" y="13738"/>
                  </a:lnTo>
                  <a:lnTo>
                    <a:pt x="16387" y="15982"/>
                  </a:lnTo>
                  <a:lnTo>
                    <a:pt x="13580" y="6170"/>
                  </a:lnTo>
                  <a:close/>
                </a:path>
                <a:path w="582930" h="560069">
                  <a:moveTo>
                    <a:pt x="1973" y="6960"/>
                  </a:moveTo>
                  <a:lnTo>
                    <a:pt x="1973" y="10012"/>
                  </a:lnTo>
                  <a:lnTo>
                    <a:pt x="3134" y="11054"/>
                  </a:lnTo>
                  <a:lnTo>
                    <a:pt x="1973" y="6960"/>
                  </a:lnTo>
                  <a:close/>
                </a:path>
                <a:path w="582930" h="560069">
                  <a:moveTo>
                    <a:pt x="0" y="0"/>
                  </a:moveTo>
                  <a:lnTo>
                    <a:pt x="1973" y="6960"/>
                  </a:lnTo>
                  <a:lnTo>
                    <a:pt x="1973" y="6170"/>
                  </a:lnTo>
                  <a:lnTo>
                    <a:pt x="3830" y="3842"/>
                  </a:lnTo>
                  <a:lnTo>
                    <a:pt x="6086" y="1465"/>
                  </a:lnTo>
                  <a:lnTo>
                    <a:pt x="0" y="0"/>
                  </a:lnTo>
                  <a:close/>
                </a:path>
                <a:path w="582930" h="560069">
                  <a:moveTo>
                    <a:pt x="9982" y="1397"/>
                  </a:moveTo>
                  <a:lnTo>
                    <a:pt x="6151" y="1397"/>
                  </a:lnTo>
                  <a:lnTo>
                    <a:pt x="11303" y="2722"/>
                  </a:lnTo>
                  <a:lnTo>
                    <a:pt x="9982" y="1397"/>
                  </a:lnTo>
                  <a:close/>
                </a:path>
              </a:pathLst>
            </a:custGeom>
            <a:solidFill>
              <a:srgbClr val="000000"/>
            </a:solidFill>
          </p:spPr>
          <p:txBody>
            <a:bodyPr wrap="square" lIns="0" tIns="0" rIns="0" bIns="0" rtlCol="0"/>
            <a:lstStyle/>
            <a:p>
              <a:endParaRPr/>
            </a:p>
          </p:txBody>
        </p:sp>
        <p:sp>
          <p:nvSpPr>
            <p:cNvPr id="76" name="object 76"/>
            <p:cNvSpPr/>
            <p:nvPr/>
          </p:nvSpPr>
          <p:spPr>
            <a:xfrm>
              <a:off x="2426093" y="1264765"/>
              <a:ext cx="581025" cy="558800"/>
            </a:xfrm>
            <a:custGeom>
              <a:avLst/>
              <a:gdLst/>
              <a:ahLst/>
              <a:cxnLst/>
              <a:rect l="l" t="t" r="r" b="b"/>
              <a:pathLst>
                <a:path w="581025" h="558800">
                  <a:moveTo>
                    <a:pt x="10214" y="2212"/>
                  </a:moveTo>
                  <a:lnTo>
                    <a:pt x="578039" y="547801"/>
                  </a:lnTo>
                  <a:lnTo>
                    <a:pt x="580245" y="550014"/>
                  </a:lnTo>
                  <a:lnTo>
                    <a:pt x="580477" y="553623"/>
                  </a:lnTo>
                  <a:lnTo>
                    <a:pt x="578271" y="555951"/>
                  </a:lnTo>
                  <a:lnTo>
                    <a:pt x="576066" y="558397"/>
                  </a:lnTo>
                  <a:lnTo>
                    <a:pt x="572468" y="558397"/>
                  </a:lnTo>
                  <a:lnTo>
                    <a:pt x="569914" y="556184"/>
                  </a:lnTo>
                  <a:lnTo>
                    <a:pt x="2205" y="10595"/>
                  </a:lnTo>
                  <a:lnTo>
                    <a:pt x="0" y="8615"/>
                  </a:lnTo>
                  <a:lnTo>
                    <a:pt x="0" y="4773"/>
                  </a:lnTo>
                  <a:lnTo>
                    <a:pt x="1857" y="2445"/>
                  </a:lnTo>
                  <a:lnTo>
                    <a:pt x="4178" y="0"/>
                  </a:lnTo>
                  <a:lnTo>
                    <a:pt x="8008" y="0"/>
                  </a:lnTo>
                  <a:lnTo>
                    <a:pt x="10214" y="2212"/>
                  </a:lnTo>
                  <a:close/>
                </a:path>
              </a:pathLst>
            </a:custGeom>
            <a:ln w="3175">
              <a:solidFill>
                <a:srgbClr val="000000"/>
              </a:solidFill>
            </a:ln>
          </p:spPr>
          <p:txBody>
            <a:bodyPr wrap="square" lIns="0" tIns="0" rIns="0" bIns="0" rtlCol="0"/>
            <a:lstStyle/>
            <a:p>
              <a:endParaRPr/>
            </a:p>
          </p:txBody>
        </p:sp>
        <p:sp>
          <p:nvSpPr>
            <p:cNvPr id="77" name="object 77"/>
            <p:cNvSpPr/>
            <p:nvPr/>
          </p:nvSpPr>
          <p:spPr>
            <a:xfrm>
              <a:off x="1713061" y="1272333"/>
              <a:ext cx="610870" cy="558165"/>
            </a:xfrm>
            <a:custGeom>
              <a:avLst/>
              <a:gdLst/>
              <a:ahLst/>
              <a:cxnLst/>
              <a:rect l="l" t="t" r="r" b="b"/>
              <a:pathLst>
                <a:path w="610869" h="558164">
                  <a:moveTo>
                    <a:pt x="593382" y="15691"/>
                  </a:moveTo>
                  <a:lnTo>
                    <a:pt x="581866" y="18141"/>
                  </a:lnTo>
                  <a:lnTo>
                    <a:pt x="2785" y="547219"/>
                  </a:lnTo>
                  <a:lnTo>
                    <a:pt x="232" y="549431"/>
                  </a:lnTo>
                  <a:lnTo>
                    <a:pt x="0" y="553041"/>
                  </a:lnTo>
                  <a:lnTo>
                    <a:pt x="2205" y="555369"/>
                  </a:lnTo>
                  <a:lnTo>
                    <a:pt x="4410" y="557814"/>
                  </a:lnTo>
                  <a:lnTo>
                    <a:pt x="8008" y="557814"/>
                  </a:lnTo>
                  <a:lnTo>
                    <a:pt x="10562" y="555602"/>
                  </a:lnTo>
                  <a:lnTo>
                    <a:pt x="589869" y="26854"/>
                  </a:lnTo>
                  <a:lnTo>
                    <a:pt x="593382" y="15691"/>
                  </a:lnTo>
                  <a:close/>
                </a:path>
                <a:path w="610869" h="558164">
                  <a:moveTo>
                    <a:pt x="606775" y="11343"/>
                  </a:moveTo>
                  <a:lnTo>
                    <a:pt x="605897" y="12225"/>
                  </a:lnTo>
                  <a:lnTo>
                    <a:pt x="589869" y="26854"/>
                  </a:lnTo>
                  <a:lnTo>
                    <a:pt x="572119" y="83247"/>
                  </a:lnTo>
                  <a:lnTo>
                    <a:pt x="571075" y="86274"/>
                  </a:lnTo>
                  <a:lnTo>
                    <a:pt x="572700" y="89650"/>
                  </a:lnTo>
                  <a:lnTo>
                    <a:pt x="575834" y="90465"/>
                  </a:lnTo>
                  <a:lnTo>
                    <a:pt x="578852" y="91630"/>
                  </a:lnTo>
                  <a:lnTo>
                    <a:pt x="582218" y="89650"/>
                  </a:lnTo>
                  <a:lnTo>
                    <a:pt x="583262" y="86856"/>
                  </a:lnTo>
                  <a:lnTo>
                    <a:pt x="606775" y="11343"/>
                  </a:lnTo>
                  <a:close/>
                </a:path>
                <a:path w="610869" h="558164">
                  <a:moveTo>
                    <a:pt x="599187" y="2382"/>
                  </a:moveTo>
                  <a:lnTo>
                    <a:pt x="521744" y="18978"/>
                  </a:lnTo>
                  <a:lnTo>
                    <a:pt x="518726" y="19560"/>
                  </a:lnTo>
                  <a:lnTo>
                    <a:pt x="516521" y="22587"/>
                  </a:lnTo>
                  <a:lnTo>
                    <a:pt x="517333" y="25963"/>
                  </a:lnTo>
                  <a:lnTo>
                    <a:pt x="517914" y="28991"/>
                  </a:lnTo>
                  <a:lnTo>
                    <a:pt x="520932" y="30970"/>
                  </a:lnTo>
                  <a:lnTo>
                    <a:pt x="524298" y="30388"/>
                  </a:lnTo>
                  <a:lnTo>
                    <a:pt x="581866" y="18141"/>
                  </a:lnTo>
                  <a:lnTo>
                    <a:pt x="597771" y="3609"/>
                  </a:lnTo>
                  <a:lnTo>
                    <a:pt x="599187" y="2382"/>
                  </a:lnTo>
                  <a:close/>
                </a:path>
                <a:path w="610869" h="558164">
                  <a:moveTo>
                    <a:pt x="608134" y="6170"/>
                  </a:moveTo>
                  <a:lnTo>
                    <a:pt x="596379" y="6170"/>
                  </a:lnTo>
                  <a:lnTo>
                    <a:pt x="603111" y="13622"/>
                  </a:lnTo>
                  <a:lnTo>
                    <a:pt x="593382" y="15691"/>
                  </a:lnTo>
                  <a:lnTo>
                    <a:pt x="589869" y="26854"/>
                  </a:lnTo>
                  <a:lnTo>
                    <a:pt x="605897" y="12225"/>
                  </a:lnTo>
                  <a:lnTo>
                    <a:pt x="606775" y="11343"/>
                  </a:lnTo>
                  <a:lnTo>
                    <a:pt x="608319" y="6385"/>
                  </a:lnTo>
                  <a:lnTo>
                    <a:pt x="608134" y="6170"/>
                  </a:lnTo>
                  <a:close/>
                </a:path>
                <a:path w="610869" h="558164">
                  <a:moveTo>
                    <a:pt x="610307" y="0"/>
                  </a:moveTo>
                  <a:lnTo>
                    <a:pt x="599187" y="2382"/>
                  </a:lnTo>
                  <a:lnTo>
                    <a:pt x="597771" y="3609"/>
                  </a:lnTo>
                  <a:lnTo>
                    <a:pt x="581866" y="18141"/>
                  </a:lnTo>
                  <a:lnTo>
                    <a:pt x="593382" y="15691"/>
                  </a:lnTo>
                  <a:lnTo>
                    <a:pt x="596379" y="6170"/>
                  </a:lnTo>
                  <a:lnTo>
                    <a:pt x="608134" y="6170"/>
                  </a:lnTo>
                  <a:lnTo>
                    <a:pt x="606129" y="3842"/>
                  </a:lnTo>
                  <a:lnTo>
                    <a:pt x="603923" y="1397"/>
                  </a:lnTo>
                  <a:lnTo>
                    <a:pt x="609872" y="1397"/>
                  </a:lnTo>
                  <a:lnTo>
                    <a:pt x="610307" y="0"/>
                  </a:lnTo>
                  <a:close/>
                </a:path>
                <a:path w="610869" h="558164">
                  <a:moveTo>
                    <a:pt x="596379" y="6170"/>
                  </a:moveTo>
                  <a:lnTo>
                    <a:pt x="593382" y="15691"/>
                  </a:lnTo>
                  <a:lnTo>
                    <a:pt x="603111" y="13622"/>
                  </a:lnTo>
                  <a:lnTo>
                    <a:pt x="596379" y="6170"/>
                  </a:lnTo>
                  <a:close/>
                </a:path>
                <a:path w="610869" h="558164">
                  <a:moveTo>
                    <a:pt x="608319" y="6385"/>
                  </a:moveTo>
                  <a:lnTo>
                    <a:pt x="606775" y="11343"/>
                  </a:lnTo>
                  <a:lnTo>
                    <a:pt x="608102" y="10012"/>
                  </a:lnTo>
                  <a:lnTo>
                    <a:pt x="608334" y="6403"/>
                  </a:lnTo>
                  <a:close/>
                </a:path>
                <a:path w="610869" h="558164">
                  <a:moveTo>
                    <a:pt x="609872" y="1397"/>
                  </a:moveTo>
                  <a:lnTo>
                    <a:pt x="603923" y="1397"/>
                  </a:lnTo>
                  <a:lnTo>
                    <a:pt x="606129" y="3842"/>
                  </a:lnTo>
                  <a:lnTo>
                    <a:pt x="608319" y="6385"/>
                  </a:lnTo>
                  <a:lnTo>
                    <a:pt x="609872" y="1397"/>
                  </a:lnTo>
                  <a:close/>
                </a:path>
                <a:path w="610869" h="558164">
                  <a:moveTo>
                    <a:pt x="603787" y="1397"/>
                  </a:moveTo>
                  <a:lnTo>
                    <a:pt x="600325" y="1397"/>
                  </a:lnTo>
                  <a:lnTo>
                    <a:pt x="599187" y="2382"/>
                  </a:lnTo>
                  <a:lnTo>
                    <a:pt x="603787" y="1397"/>
                  </a:lnTo>
                  <a:close/>
                </a:path>
              </a:pathLst>
            </a:custGeom>
            <a:solidFill>
              <a:srgbClr val="000000"/>
            </a:solidFill>
          </p:spPr>
          <p:txBody>
            <a:bodyPr wrap="square" lIns="0" tIns="0" rIns="0" bIns="0" rtlCol="0"/>
            <a:lstStyle/>
            <a:p>
              <a:endParaRPr/>
            </a:p>
          </p:txBody>
        </p:sp>
        <p:sp>
          <p:nvSpPr>
            <p:cNvPr id="78" name="object 78"/>
            <p:cNvSpPr/>
            <p:nvPr/>
          </p:nvSpPr>
          <p:spPr>
            <a:xfrm>
              <a:off x="1713061" y="1273730"/>
              <a:ext cx="608330" cy="556895"/>
            </a:xfrm>
            <a:custGeom>
              <a:avLst/>
              <a:gdLst/>
              <a:ahLst/>
              <a:cxnLst/>
              <a:rect l="l" t="t" r="r" b="b"/>
              <a:pathLst>
                <a:path w="608330" h="556894">
                  <a:moveTo>
                    <a:pt x="605897" y="10827"/>
                  </a:moveTo>
                  <a:lnTo>
                    <a:pt x="10562" y="554205"/>
                  </a:lnTo>
                  <a:lnTo>
                    <a:pt x="8008" y="556417"/>
                  </a:lnTo>
                  <a:lnTo>
                    <a:pt x="4410" y="556417"/>
                  </a:lnTo>
                  <a:lnTo>
                    <a:pt x="2205" y="553972"/>
                  </a:lnTo>
                  <a:lnTo>
                    <a:pt x="0" y="551644"/>
                  </a:lnTo>
                  <a:lnTo>
                    <a:pt x="232" y="548034"/>
                  </a:lnTo>
                  <a:lnTo>
                    <a:pt x="2785" y="545822"/>
                  </a:lnTo>
                  <a:lnTo>
                    <a:pt x="597771" y="2212"/>
                  </a:lnTo>
                  <a:lnTo>
                    <a:pt x="600325" y="0"/>
                  </a:lnTo>
                  <a:lnTo>
                    <a:pt x="603923" y="0"/>
                  </a:lnTo>
                  <a:lnTo>
                    <a:pt x="606129" y="2445"/>
                  </a:lnTo>
                  <a:lnTo>
                    <a:pt x="608334" y="5006"/>
                  </a:lnTo>
                  <a:lnTo>
                    <a:pt x="608102" y="8615"/>
                  </a:lnTo>
                  <a:lnTo>
                    <a:pt x="605897" y="10827"/>
                  </a:lnTo>
                  <a:close/>
                </a:path>
              </a:pathLst>
            </a:custGeom>
            <a:ln w="3175">
              <a:solidFill>
                <a:srgbClr val="000000"/>
              </a:solidFill>
            </a:ln>
          </p:spPr>
          <p:txBody>
            <a:bodyPr wrap="square" lIns="0" tIns="0" rIns="0" bIns="0" rtlCol="0"/>
            <a:lstStyle/>
            <a:p>
              <a:endParaRPr/>
            </a:p>
          </p:txBody>
        </p:sp>
        <p:sp>
          <p:nvSpPr>
            <p:cNvPr id="79" name="object 7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12.57</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p:nvPr/>
        </p:nvSpPr>
        <p:spPr>
          <a:xfrm>
            <a:off x="163899" y="213698"/>
            <a:ext cx="204914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20" dirty="0" smtClean="0">
                <a:latin typeface="Times New Roman"/>
                <a:cs typeface="Times New Roman"/>
              </a:rPr>
              <a:t>BINARY</a:t>
            </a:r>
            <a:r>
              <a:rPr sz="1600" b="1" spc="-110" dirty="0" smtClean="0">
                <a:latin typeface="Times New Roman"/>
                <a:cs typeface="Times New Roman"/>
              </a:rPr>
              <a:t> </a:t>
            </a:r>
            <a:r>
              <a:rPr sz="1600" b="1" spc="-5" dirty="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50748"/>
            <a:ext cx="4261485" cy="718185"/>
            <a:chOff x="60960" y="650748"/>
            <a:chExt cx="4261485" cy="718185"/>
          </a:xfrm>
        </p:grpSpPr>
        <p:pic>
          <p:nvPicPr>
            <p:cNvPr id="11" name="object 11"/>
            <p:cNvPicPr/>
            <p:nvPr/>
          </p:nvPicPr>
          <p:blipFill>
            <a:blip r:embed="rId2" cstate="print"/>
            <a:stretch>
              <a:fillRect/>
            </a:stretch>
          </p:blipFill>
          <p:spPr>
            <a:xfrm>
              <a:off x="60960" y="650748"/>
              <a:ext cx="356615" cy="291083"/>
            </a:xfrm>
            <a:prstGeom prst="rect">
              <a:avLst/>
            </a:prstGeom>
          </p:spPr>
        </p:pic>
        <p:pic>
          <p:nvPicPr>
            <p:cNvPr id="12" name="object 12"/>
            <p:cNvPicPr/>
            <p:nvPr/>
          </p:nvPicPr>
          <p:blipFill>
            <a:blip r:embed="rId3" cstate="print"/>
            <a:stretch>
              <a:fillRect/>
            </a:stretch>
          </p:blipFill>
          <p:spPr>
            <a:xfrm>
              <a:off x="236220" y="650748"/>
              <a:ext cx="691895" cy="291083"/>
            </a:xfrm>
            <a:prstGeom prst="rect">
              <a:avLst/>
            </a:prstGeom>
          </p:spPr>
        </p:pic>
        <p:pic>
          <p:nvPicPr>
            <p:cNvPr id="13" name="object 13"/>
            <p:cNvPicPr/>
            <p:nvPr/>
          </p:nvPicPr>
          <p:blipFill>
            <a:blip r:embed="rId4" cstate="print"/>
            <a:stretch>
              <a:fillRect/>
            </a:stretch>
          </p:blipFill>
          <p:spPr>
            <a:xfrm>
              <a:off x="746760" y="650748"/>
              <a:ext cx="505968" cy="291083"/>
            </a:xfrm>
            <a:prstGeom prst="rect">
              <a:avLst/>
            </a:prstGeom>
          </p:spPr>
        </p:pic>
        <p:pic>
          <p:nvPicPr>
            <p:cNvPr id="14" name="object 14"/>
            <p:cNvPicPr/>
            <p:nvPr/>
          </p:nvPicPr>
          <p:blipFill>
            <a:blip r:embed="rId5" cstate="print"/>
            <a:stretch>
              <a:fillRect/>
            </a:stretch>
          </p:blipFill>
          <p:spPr>
            <a:xfrm>
              <a:off x="1069848" y="650748"/>
              <a:ext cx="356615" cy="291083"/>
            </a:xfrm>
            <a:prstGeom prst="rect">
              <a:avLst/>
            </a:prstGeom>
          </p:spPr>
        </p:pic>
        <p:pic>
          <p:nvPicPr>
            <p:cNvPr id="15" name="object 15"/>
            <p:cNvPicPr/>
            <p:nvPr/>
          </p:nvPicPr>
          <p:blipFill>
            <a:blip r:embed="rId6" cstate="print"/>
            <a:stretch>
              <a:fillRect/>
            </a:stretch>
          </p:blipFill>
          <p:spPr>
            <a:xfrm>
              <a:off x="1245108" y="650748"/>
              <a:ext cx="316992" cy="291083"/>
            </a:xfrm>
            <a:prstGeom prst="rect">
              <a:avLst/>
            </a:prstGeom>
          </p:spPr>
        </p:pic>
        <p:pic>
          <p:nvPicPr>
            <p:cNvPr id="16" name="object 16"/>
            <p:cNvPicPr/>
            <p:nvPr/>
          </p:nvPicPr>
          <p:blipFill>
            <a:blip r:embed="rId7" cstate="print"/>
            <a:stretch>
              <a:fillRect/>
            </a:stretch>
          </p:blipFill>
          <p:spPr>
            <a:xfrm>
              <a:off x="1380744" y="650748"/>
              <a:ext cx="502919" cy="291083"/>
            </a:xfrm>
            <a:prstGeom prst="rect">
              <a:avLst/>
            </a:prstGeom>
          </p:spPr>
        </p:pic>
        <p:pic>
          <p:nvPicPr>
            <p:cNvPr id="17" name="object 17"/>
            <p:cNvPicPr/>
            <p:nvPr/>
          </p:nvPicPr>
          <p:blipFill>
            <a:blip r:embed="rId8" cstate="print"/>
            <a:stretch>
              <a:fillRect/>
            </a:stretch>
          </p:blipFill>
          <p:spPr>
            <a:xfrm>
              <a:off x="1702308" y="650748"/>
              <a:ext cx="376427" cy="291083"/>
            </a:xfrm>
            <a:prstGeom prst="rect">
              <a:avLst/>
            </a:prstGeom>
          </p:spPr>
        </p:pic>
        <p:pic>
          <p:nvPicPr>
            <p:cNvPr id="18" name="object 18"/>
            <p:cNvPicPr/>
            <p:nvPr/>
          </p:nvPicPr>
          <p:blipFill>
            <a:blip r:embed="rId9" cstate="print"/>
            <a:stretch>
              <a:fillRect/>
            </a:stretch>
          </p:blipFill>
          <p:spPr>
            <a:xfrm>
              <a:off x="1897380" y="650748"/>
              <a:ext cx="672083" cy="291083"/>
            </a:xfrm>
            <a:prstGeom prst="rect">
              <a:avLst/>
            </a:prstGeom>
          </p:spPr>
        </p:pic>
        <p:pic>
          <p:nvPicPr>
            <p:cNvPr id="19" name="object 19"/>
            <p:cNvPicPr/>
            <p:nvPr/>
          </p:nvPicPr>
          <p:blipFill>
            <a:blip r:embed="rId10" cstate="print"/>
            <a:stretch>
              <a:fillRect/>
            </a:stretch>
          </p:blipFill>
          <p:spPr>
            <a:xfrm>
              <a:off x="2388108" y="650748"/>
              <a:ext cx="416051" cy="291083"/>
            </a:xfrm>
            <a:prstGeom prst="rect">
              <a:avLst/>
            </a:prstGeom>
          </p:spPr>
        </p:pic>
        <p:pic>
          <p:nvPicPr>
            <p:cNvPr id="20" name="object 20"/>
            <p:cNvPicPr/>
            <p:nvPr/>
          </p:nvPicPr>
          <p:blipFill>
            <a:blip r:embed="rId11" cstate="print"/>
            <a:stretch>
              <a:fillRect/>
            </a:stretch>
          </p:blipFill>
          <p:spPr>
            <a:xfrm>
              <a:off x="2622804" y="650748"/>
              <a:ext cx="583691" cy="291083"/>
            </a:xfrm>
            <a:prstGeom prst="rect">
              <a:avLst/>
            </a:prstGeom>
          </p:spPr>
        </p:pic>
        <p:pic>
          <p:nvPicPr>
            <p:cNvPr id="21" name="object 21"/>
            <p:cNvPicPr/>
            <p:nvPr/>
          </p:nvPicPr>
          <p:blipFill>
            <a:blip r:embed="rId12" cstate="print"/>
            <a:stretch>
              <a:fillRect/>
            </a:stretch>
          </p:blipFill>
          <p:spPr>
            <a:xfrm>
              <a:off x="3025139" y="650748"/>
              <a:ext cx="484631" cy="291083"/>
            </a:xfrm>
            <a:prstGeom prst="rect">
              <a:avLst/>
            </a:prstGeom>
          </p:spPr>
        </p:pic>
        <p:pic>
          <p:nvPicPr>
            <p:cNvPr id="22" name="object 22"/>
            <p:cNvPicPr/>
            <p:nvPr/>
          </p:nvPicPr>
          <p:blipFill>
            <a:blip r:embed="rId13" cstate="print"/>
            <a:stretch>
              <a:fillRect/>
            </a:stretch>
          </p:blipFill>
          <p:spPr>
            <a:xfrm>
              <a:off x="3326892" y="650748"/>
              <a:ext cx="574548" cy="291083"/>
            </a:xfrm>
            <a:prstGeom prst="rect">
              <a:avLst/>
            </a:prstGeom>
          </p:spPr>
        </p:pic>
        <p:pic>
          <p:nvPicPr>
            <p:cNvPr id="23" name="object 23"/>
            <p:cNvPicPr/>
            <p:nvPr/>
          </p:nvPicPr>
          <p:blipFill>
            <a:blip r:embed="rId14" cstate="print"/>
            <a:stretch>
              <a:fillRect/>
            </a:stretch>
          </p:blipFill>
          <p:spPr>
            <a:xfrm>
              <a:off x="3720083" y="650748"/>
              <a:ext cx="601979" cy="291083"/>
            </a:xfrm>
            <a:prstGeom prst="rect">
              <a:avLst/>
            </a:prstGeom>
          </p:spPr>
        </p:pic>
        <p:pic>
          <p:nvPicPr>
            <p:cNvPr id="24" name="object 24"/>
            <p:cNvPicPr/>
            <p:nvPr/>
          </p:nvPicPr>
          <p:blipFill>
            <a:blip r:embed="rId15" cstate="print"/>
            <a:stretch>
              <a:fillRect/>
            </a:stretch>
          </p:blipFill>
          <p:spPr>
            <a:xfrm>
              <a:off x="60960" y="864108"/>
              <a:ext cx="545592" cy="291083"/>
            </a:xfrm>
            <a:prstGeom prst="rect">
              <a:avLst/>
            </a:prstGeom>
          </p:spPr>
        </p:pic>
        <p:pic>
          <p:nvPicPr>
            <p:cNvPr id="25" name="object 25"/>
            <p:cNvPicPr/>
            <p:nvPr/>
          </p:nvPicPr>
          <p:blipFill>
            <a:blip r:embed="rId16" cstate="print"/>
            <a:stretch>
              <a:fillRect/>
            </a:stretch>
          </p:blipFill>
          <p:spPr>
            <a:xfrm>
              <a:off x="414528" y="864108"/>
              <a:ext cx="505968" cy="291083"/>
            </a:xfrm>
            <a:prstGeom prst="rect">
              <a:avLst/>
            </a:prstGeom>
          </p:spPr>
        </p:pic>
        <p:pic>
          <p:nvPicPr>
            <p:cNvPr id="26" name="object 26"/>
            <p:cNvPicPr/>
            <p:nvPr/>
          </p:nvPicPr>
          <p:blipFill>
            <a:blip r:embed="rId17" cstate="print"/>
            <a:stretch>
              <a:fillRect/>
            </a:stretch>
          </p:blipFill>
          <p:spPr>
            <a:xfrm>
              <a:off x="728472" y="864108"/>
              <a:ext cx="821436" cy="291083"/>
            </a:xfrm>
            <a:prstGeom prst="rect">
              <a:avLst/>
            </a:prstGeom>
          </p:spPr>
        </p:pic>
        <p:pic>
          <p:nvPicPr>
            <p:cNvPr id="27" name="object 27"/>
            <p:cNvPicPr/>
            <p:nvPr/>
          </p:nvPicPr>
          <p:blipFill>
            <a:blip r:embed="rId18" cstate="print"/>
            <a:stretch>
              <a:fillRect/>
            </a:stretch>
          </p:blipFill>
          <p:spPr>
            <a:xfrm>
              <a:off x="1312164" y="864108"/>
              <a:ext cx="281939" cy="291083"/>
            </a:xfrm>
            <a:prstGeom prst="rect">
              <a:avLst/>
            </a:prstGeom>
          </p:spPr>
        </p:pic>
        <p:pic>
          <p:nvPicPr>
            <p:cNvPr id="28" name="object 28"/>
            <p:cNvPicPr/>
            <p:nvPr/>
          </p:nvPicPr>
          <p:blipFill>
            <a:blip r:embed="rId19" cstate="print"/>
            <a:stretch>
              <a:fillRect/>
            </a:stretch>
          </p:blipFill>
          <p:spPr>
            <a:xfrm>
              <a:off x="1403604" y="864108"/>
              <a:ext cx="387095" cy="291083"/>
            </a:xfrm>
            <a:prstGeom prst="rect">
              <a:avLst/>
            </a:prstGeom>
          </p:spPr>
        </p:pic>
        <p:pic>
          <p:nvPicPr>
            <p:cNvPr id="29" name="object 29"/>
            <p:cNvPicPr/>
            <p:nvPr/>
          </p:nvPicPr>
          <p:blipFill>
            <a:blip r:embed="rId20" cstate="print"/>
            <a:stretch>
              <a:fillRect/>
            </a:stretch>
          </p:blipFill>
          <p:spPr>
            <a:xfrm>
              <a:off x="1598676" y="864108"/>
              <a:ext cx="605028" cy="291083"/>
            </a:xfrm>
            <a:prstGeom prst="rect">
              <a:avLst/>
            </a:prstGeom>
          </p:spPr>
        </p:pic>
        <p:pic>
          <p:nvPicPr>
            <p:cNvPr id="30" name="object 30"/>
            <p:cNvPicPr/>
            <p:nvPr/>
          </p:nvPicPr>
          <p:blipFill>
            <a:blip r:embed="rId21" cstate="print"/>
            <a:stretch>
              <a:fillRect/>
            </a:stretch>
          </p:blipFill>
          <p:spPr>
            <a:xfrm>
              <a:off x="2013204" y="864108"/>
              <a:ext cx="716279" cy="291083"/>
            </a:xfrm>
            <a:prstGeom prst="rect">
              <a:avLst/>
            </a:prstGeom>
          </p:spPr>
        </p:pic>
        <p:pic>
          <p:nvPicPr>
            <p:cNvPr id="31" name="object 31"/>
            <p:cNvPicPr/>
            <p:nvPr/>
          </p:nvPicPr>
          <p:blipFill>
            <a:blip r:embed="rId6" cstate="print"/>
            <a:stretch>
              <a:fillRect/>
            </a:stretch>
          </p:blipFill>
          <p:spPr>
            <a:xfrm>
              <a:off x="2538983" y="864108"/>
              <a:ext cx="316991" cy="291083"/>
            </a:xfrm>
            <a:prstGeom prst="rect">
              <a:avLst/>
            </a:prstGeom>
          </p:spPr>
        </p:pic>
        <p:pic>
          <p:nvPicPr>
            <p:cNvPr id="32" name="object 32"/>
            <p:cNvPicPr/>
            <p:nvPr/>
          </p:nvPicPr>
          <p:blipFill>
            <a:blip r:embed="rId11" cstate="print"/>
            <a:stretch>
              <a:fillRect/>
            </a:stretch>
          </p:blipFill>
          <p:spPr>
            <a:xfrm>
              <a:off x="2665476" y="864108"/>
              <a:ext cx="583691" cy="291083"/>
            </a:xfrm>
            <a:prstGeom prst="rect">
              <a:avLst/>
            </a:prstGeom>
          </p:spPr>
        </p:pic>
        <p:pic>
          <p:nvPicPr>
            <p:cNvPr id="33" name="object 33"/>
            <p:cNvPicPr/>
            <p:nvPr/>
          </p:nvPicPr>
          <p:blipFill>
            <a:blip r:embed="rId12" cstate="print"/>
            <a:stretch>
              <a:fillRect/>
            </a:stretch>
          </p:blipFill>
          <p:spPr>
            <a:xfrm>
              <a:off x="3058667" y="864108"/>
              <a:ext cx="484631" cy="291083"/>
            </a:xfrm>
            <a:prstGeom prst="rect">
              <a:avLst/>
            </a:prstGeom>
          </p:spPr>
        </p:pic>
        <p:pic>
          <p:nvPicPr>
            <p:cNvPr id="34" name="object 34"/>
            <p:cNvPicPr/>
            <p:nvPr/>
          </p:nvPicPr>
          <p:blipFill>
            <a:blip r:embed="rId13" cstate="print"/>
            <a:stretch>
              <a:fillRect/>
            </a:stretch>
          </p:blipFill>
          <p:spPr>
            <a:xfrm>
              <a:off x="3351275" y="864108"/>
              <a:ext cx="574548" cy="291083"/>
            </a:xfrm>
            <a:prstGeom prst="rect">
              <a:avLst/>
            </a:prstGeom>
          </p:spPr>
        </p:pic>
        <p:pic>
          <p:nvPicPr>
            <p:cNvPr id="35" name="object 35"/>
            <p:cNvPicPr/>
            <p:nvPr/>
          </p:nvPicPr>
          <p:blipFill>
            <a:blip r:embed="rId22" cstate="print"/>
            <a:stretch>
              <a:fillRect/>
            </a:stretch>
          </p:blipFill>
          <p:spPr>
            <a:xfrm>
              <a:off x="3735324" y="864108"/>
              <a:ext cx="586739" cy="291083"/>
            </a:xfrm>
            <a:prstGeom prst="rect">
              <a:avLst/>
            </a:prstGeom>
          </p:spPr>
        </p:pic>
        <p:pic>
          <p:nvPicPr>
            <p:cNvPr id="36" name="object 36"/>
            <p:cNvPicPr/>
            <p:nvPr/>
          </p:nvPicPr>
          <p:blipFill>
            <a:blip r:embed="rId23" cstate="print"/>
            <a:stretch>
              <a:fillRect/>
            </a:stretch>
          </p:blipFill>
          <p:spPr>
            <a:xfrm>
              <a:off x="60960" y="1077468"/>
              <a:ext cx="496824" cy="291083"/>
            </a:xfrm>
            <a:prstGeom prst="rect">
              <a:avLst/>
            </a:prstGeom>
          </p:spPr>
        </p:pic>
        <p:pic>
          <p:nvPicPr>
            <p:cNvPr id="37" name="object 37"/>
            <p:cNvPicPr/>
            <p:nvPr/>
          </p:nvPicPr>
          <p:blipFill>
            <a:blip r:embed="rId24" cstate="print"/>
            <a:stretch>
              <a:fillRect/>
            </a:stretch>
          </p:blipFill>
          <p:spPr>
            <a:xfrm>
              <a:off x="359664" y="1077468"/>
              <a:ext cx="387095" cy="291083"/>
            </a:xfrm>
            <a:prstGeom prst="rect">
              <a:avLst/>
            </a:prstGeom>
          </p:spPr>
        </p:pic>
        <p:pic>
          <p:nvPicPr>
            <p:cNvPr id="38" name="object 38"/>
            <p:cNvPicPr/>
            <p:nvPr/>
          </p:nvPicPr>
          <p:blipFill>
            <a:blip r:embed="rId16" cstate="print"/>
            <a:stretch>
              <a:fillRect/>
            </a:stretch>
          </p:blipFill>
          <p:spPr>
            <a:xfrm>
              <a:off x="553212" y="1077468"/>
              <a:ext cx="505968" cy="291083"/>
            </a:xfrm>
            <a:prstGeom prst="rect">
              <a:avLst/>
            </a:prstGeom>
          </p:spPr>
        </p:pic>
        <p:pic>
          <p:nvPicPr>
            <p:cNvPr id="39" name="object 39"/>
            <p:cNvPicPr/>
            <p:nvPr/>
          </p:nvPicPr>
          <p:blipFill>
            <a:blip r:embed="rId25" cstate="print"/>
            <a:stretch>
              <a:fillRect/>
            </a:stretch>
          </p:blipFill>
          <p:spPr>
            <a:xfrm>
              <a:off x="864108" y="1077468"/>
              <a:ext cx="826008" cy="291083"/>
            </a:xfrm>
            <a:prstGeom prst="rect">
              <a:avLst/>
            </a:prstGeom>
          </p:spPr>
        </p:pic>
        <p:pic>
          <p:nvPicPr>
            <p:cNvPr id="40" name="object 40"/>
            <p:cNvPicPr/>
            <p:nvPr/>
          </p:nvPicPr>
          <p:blipFill>
            <a:blip r:embed="rId18" cstate="print"/>
            <a:stretch>
              <a:fillRect/>
            </a:stretch>
          </p:blipFill>
          <p:spPr>
            <a:xfrm>
              <a:off x="1452372" y="1077468"/>
              <a:ext cx="281939" cy="291083"/>
            </a:xfrm>
            <a:prstGeom prst="rect">
              <a:avLst/>
            </a:prstGeom>
          </p:spPr>
        </p:pic>
      </p:grpSp>
      <p:sp>
        <p:nvSpPr>
          <p:cNvPr id="41" name="object 41"/>
          <p:cNvSpPr txBox="1"/>
          <p:nvPr/>
        </p:nvSpPr>
        <p:spPr>
          <a:xfrm>
            <a:off x="159766" y="690499"/>
            <a:ext cx="4051300" cy="666750"/>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A binary tree </a:t>
            </a:r>
            <a:r>
              <a:rPr sz="1400" spc="-5" dirty="0">
                <a:latin typeface="Times New Roman"/>
                <a:cs typeface="Times New Roman"/>
              </a:rPr>
              <a:t>is </a:t>
            </a:r>
            <a:r>
              <a:rPr sz="1400" dirty="0">
                <a:latin typeface="Times New Roman"/>
                <a:cs typeface="Times New Roman"/>
              </a:rPr>
              <a:t>a </a:t>
            </a:r>
            <a:r>
              <a:rPr sz="1400" spc="-10" dirty="0">
                <a:latin typeface="Times New Roman"/>
                <a:cs typeface="Times New Roman"/>
              </a:rPr>
              <a:t>tree </a:t>
            </a:r>
            <a:r>
              <a:rPr sz="1400" spc="-5" dirty="0">
                <a:latin typeface="Times New Roman"/>
                <a:cs typeface="Times New Roman"/>
              </a:rPr>
              <a:t>in </a:t>
            </a:r>
            <a:r>
              <a:rPr sz="1400" spc="-10" dirty="0">
                <a:latin typeface="Times New Roman"/>
                <a:cs typeface="Times New Roman"/>
              </a:rPr>
              <a:t>which </a:t>
            </a:r>
            <a:r>
              <a:rPr sz="1400" spc="-5" dirty="0">
                <a:latin typeface="Times New Roman"/>
                <a:cs typeface="Times New Roman"/>
              </a:rPr>
              <a:t>no node can have more  than two subtrees. </a:t>
            </a:r>
            <a:r>
              <a:rPr sz="1400" dirty="0">
                <a:latin typeface="Times New Roman"/>
                <a:cs typeface="Times New Roman"/>
              </a:rPr>
              <a:t>In </a:t>
            </a:r>
            <a:r>
              <a:rPr sz="1400" spc="-5" dirty="0">
                <a:latin typeface="Times New Roman"/>
                <a:cs typeface="Times New Roman"/>
              </a:rPr>
              <a:t>other words, </a:t>
            </a:r>
            <a:r>
              <a:rPr sz="1400" dirty="0">
                <a:latin typeface="Times New Roman"/>
                <a:cs typeface="Times New Roman"/>
              </a:rPr>
              <a:t>a </a:t>
            </a:r>
            <a:r>
              <a:rPr sz="1400" spc="-5" dirty="0">
                <a:latin typeface="Times New Roman"/>
                <a:cs typeface="Times New Roman"/>
              </a:rPr>
              <a:t>node can have zero,  </a:t>
            </a:r>
            <a:r>
              <a:rPr sz="1400" dirty="0">
                <a:latin typeface="Times New Roman"/>
                <a:cs typeface="Times New Roman"/>
              </a:rPr>
              <a:t>one or </a:t>
            </a:r>
            <a:r>
              <a:rPr sz="1400" spc="-5" dirty="0">
                <a:latin typeface="Times New Roman"/>
                <a:cs typeface="Times New Roman"/>
              </a:rPr>
              <a:t>two</a:t>
            </a:r>
            <a:r>
              <a:rPr sz="1400" spc="-60" dirty="0">
                <a:latin typeface="Times New Roman"/>
                <a:cs typeface="Times New Roman"/>
              </a:rPr>
              <a:t> </a:t>
            </a:r>
            <a:r>
              <a:rPr sz="1400" dirty="0">
                <a:latin typeface="Times New Roman"/>
                <a:cs typeface="Times New Roman"/>
              </a:rPr>
              <a:t>subtrees.</a:t>
            </a:r>
            <a:endParaRPr sz="1400">
              <a:latin typeface="Times New Roman"/>
              <a:cs typeface="Times New Roman"/>
            </a:endParaRPr>
          </a:p>
        </p:txBody>
      </p:sp>
      <p:sp>
        <p:nvSpPr>
          <p:cNvPr id="42" name="object 42"/>
          <p:cNvSpPr txBox="1"/>
          <p:nvPr/>
        </p:nvSpPr>
        <p:spPr>
          <a:xfrm>
            <a:off x="1004443" y="3130423"/>
            <a:ext cx="16249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12.22 </a:t>
            </a:r>
            <a:r>
              <a:rPr sz="1000" b="1" spc="-5" dirty="0">
                <a:latin typeface="Times New Roman"/>
                <a:cs typeface="Times New Roman"/>
              </a:rPr>
              <a:t>A binary</a:t>
            </a:r>
            <a:r>
              <a:rPr sz="1000" b="1" spc="-13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43" name="object 43"/>
          <p:cNvGrpSpPr/>
          <p:nvPr/>
        </p:nvGrpSpPr>
        <p:grpSpPr>
          <a:xfrm>
            <a:off x="304" y="0"/>
            <a:ext cx="4596130" cy="3452495"/>
            <a:chOff x="304" y="0"/>
            <a:chExt cx="4596130" cy="3452495"/>
          </a:xfrm>
        </p:grpSpPr>
        <p:pic>
          <p:nvPicPr>
            <p:cNvPr id="44" name="object 44"/>
            <p:cNvPicPr/>
            <p:nvPr/>
          </p:nvPicPr>
          <p:blipFill>
            <a:blip r:embed="rId26" cstate="print"/>
            <a:stretch>
              <a:fillRect/>
            </a:stretch>
          </p:blipFill>
          <p:spPr>
            <a:xfrm>
              <a:off x="393192" y="1333373"/>
              <a:ext cx="3810000" cy="1805050"/>
            </a:xfrm>
            <a:prstGeom prst="rect">
              <a:avLst/>
            </a:prstGeom>
          </p:spPr>
        </p:pic>
        <p:sp>
          <p:nvSpPr>
            <p:cNvPr id="45" name="object 4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12.58</a:t>
            </a:r>
            <a:endParaRPr sz="600">
              <a:latin typeface="Arial"/>
              <a:cs typeface="Arial"/>
            </a:endParaRPr>
          </a:p>
        </p:txBody>
      </p:sp>
      <p:sp>
        <p:nvSpPr>
          <p:cNvPr id="3" name="object 3"/>
          <p:cNvSpPr txBox="1">
            <a:spLocks noGrp="1"/>
          </p:cNvSpPr>
          <p:nvPr>
            <p:ph type="title"/>
          </p:nvPr>
        </p:nvSpPr>
        <p:spPr>
          <a:xfrm>
            <a:off x="45466" y="0"/>
            <a:ext cx="4432300" cy="138620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Recursive definition of binary</a:t>
            </a:r>
            <a:r>
              <a:rPr sz="1600" b="1" spc="10" dirty="0">
                <a:solidFill>
                  <a:srgbClr val="FF0000"/>
                </a:solidFill>
                <a:latin typeface="Times New Roman"/>
                <a:cs typeface="Times New Roman"/>
              </a:rPr>
              <a:t> </a:t>
            </a:r>
            <a:r>
              <a:rPr sz="1600" b="1" spc="-10" dirty="0">
                <a:solidFill>
                  <a:srgbClr val="FF0000"/>
                </a:solidFill>
                <a:latin typeface="Times New Roman"/>
                <a:cs typeface="Times New Roman"/>
              </a:rPr>
              <a:t>trees</a:t>
            </a:r>
            <a:endParaRPr sz="1600">
              <a:latin typeface="Times New Roman"/>
              <a:cs typeface="Times New Roman"/>
            </a:endParaRPr>
          </a:p>
          <a:p>
            <a:pPr marL="50800" marR="5080" algn="just">
              <a:lnSpc>
                <a:spcPct val="100000"/>
              </a:lnSpc>
              <a:spcBef>
                <a:spcPts val="190"/>
              </a:spcBef>
            </a:pPr>
            <a:r>
              <a:rPr dirty="0"/>
              <a:t>In </a:t>
            </a:r>
            <a:r>
              <a:rPr spc="-5" dirty="0"/>
              <a:t>Chapter </a:t>
            </a:r>
            <a:r>
              <a:rPr dirty="0"/>
              <a:t>8 </a:t>
            </a:r>
            <a:r>
              <a:rPr spc="-5" dirty="0"/>
              <a:t>we introduced the </a:t>
            </a:r>
            <a:r>
              <a:rPr u="sng" spc="-10" dirty="0">
                <a:uFill>
                  <a:solidFill>
                    <a:srgbClr val="000000"/>
                  </a:solidFill>
                </a:uFill>
              </a:rPr>
              <a:t>recursive </a:t>
            </a:r>
            <a:r>
              <a:rPr u="sng" spc="-5" dirty="0">
                <a:uFill>
                  <a:solidFill>
                    <a:srgbClr val="000000"/>
                  </a:solidFill>
                </a:uFill>
              </a:rPr>
              <a:t>definition</a:t>
            </a:r>
            <a:r>
              <a:rPr spc="-5" dirty="0"/>
              <a:t> </a:t>
            </a:r>
            <a:r>
              <a:rPr dirty="0"/>
              <a:t>of an  </a:t>
            </a:r>
            <a:r>
              <a:rPr spc="-5" dirty="0"/>
              <a:t>algorithm. </a:t>
            </a:r>
            <a:r>
              <a:rPr spc="-60" dirty="0"/>
              <a:t>We </a:t>
            </a:r>
            <a:r>
              <a:rPr dirty="0"/>
              <a:t>can </a:t>
            </a:r>
            <a:r>
              <a:rPr spc="-5" dirty="0"/>
              <a:t>also define </a:t>
            </a:r>
            <a:r>
              <a:rPr dirty="0"/>
              <a:t>a </a:t>
            </a:r>
            <a:r>
              <a:rPr spc="-5" dirty="0"/>
              <a:t>structure </a:t>
            </a:r>
            <a:r>
              <a:rPr dirty="0"/>
              <a:t>or </a:t>
            </a:r>
            <a:r>
              <a:rPr spc="-10" dirty="0"/>
              <a:t>an ADT  </a:t>
            </a:r>
            <a:r>
              <a:rPr spc="-15" dirty="0"/>
              <a:t>recursively. </a:t>
            </a:r>
            <a:r>
              <a:rPr spc="-5" dirty="0"/>
              <a:t>The following </a:t>
            </a:r>
            <a:r>
              <a:rPr spc="-10" dirty="0"/>
              <a:t>gives </a:t>
            </a:r>
            <a:r>
              <a:rPr spc="-5" dirty="0"/>
              <a:t>the recursive definition </a:t>
            </a:r>
            <a:r>
              <a:rPr dirty="0"/>
              <a:t>of a  binary </a:t>
            </a:r>
            <a:r>
              <a:rPr spc="-5" dirty="0"/>
              <a:t>tree. Note that, </a:t>
            </a:r>
            <a:r>
              <a:rPr u="sng" spc="-5" dirty="0">
                <a:uFill>
                  <a:solidFill>
                    <a:srgbClr val="000000"/>
                  </a:solidFill>
                </a:uFill>
              </a:rPr>
              <a:t>based on this definition</a:t>
            </a:r>
            <a:r>
              <a:rPr spc="-5" dirty="0"/>
              <a:t>, </a:t>
            </a:r>
            <a:r>
              <a:rPr b="1" u="sng" dirty="0">
                <a:uFill>
                  <a:solidFill>
                    <a:srgbClr val="000000"/>
                  </a:solidFill>
                </a:uFill>
                <a:latin typeface="Times New Roman"/>
                <a:cs typeface="Times New Roman"/>
              </a:rPr>
              <a:t>a </a:t>
            </a:r>
            <a:r>
              <a:rPr b="1" u="sng" spc="-5" dirty="0">
                <a:uFill>
                  <a:solidFill>
                    <a:srgbClr val="000000"/>
                  </a:solidFill>
                </a:uFill>
                <a:latin typeface="Times New Roman"/>
                <a:cs typeface="Times New Roman"/>
              </a:rPr>
              <a:t>binary </a:t>
            </a:r>
            <a:r>
              <a:rPr b="1" u="sng" spc="-10" dirty="0">
                <a:uFill>
                  <a:solidFill>
                    <a:srgbClr val="000000"/>
                  </a:solidFill>
                </a:uFill>
                <a:latin typeface="Times New Roman"/>
                <a:cs typeface="Times New Roman"/>
              </a:rPr>
              <a:t>tree </a:t>
            </a:r>
            <a:r>
              <a:rPr b="1" spc="-10" dirty="0">
                <a:latin typeface="Times New Roman"/>
                <a:cs typeface="Times New Roman"/>
              </a:rPr>
              <a:t> </a:t>
            </a:r>
            <a:r>
              <a:rPr b="1" u="sng" dirty="0">
                <a:uFill>
                  <a:solidFill>
                    <a:srgbClr val="000000"/>
                  </a:solidFill>
                </a:uFill>
                <a:latin typeface="Times New Roman"/>
                <a:cs typeface="Times New Roman"/>
              </a:rPr>
              <a:t>can have a </a:t>
            </a:r>
            <a:r>
              <a:rPr b="1" u="sng" spc="-5" dirty="0">
                <a:uFill>
                  <a:solidFill>
                    <a:srgbClr val="000000"/>
                  </a:solidFill>
                </a:uFill>
                <a:latin typeface="Times New Roman"/>
                <a:cs typeface="Times New Roman"/>
              </a:rPr>
              <a:t>root, but </a:t>
            </a:r>
            <a:r>
              <a:rPr b="1" u="sng" dirty="0">
                <a:uFill>
                  <a:solidFill>
                    <a:srgbClr val="000000"/>
                  </a:solidFill>
                </a:uFill>
                <a:latin typeface="Times New Roman"/>
                <a:cs typeface="Times New Roman"/>
              </a:rPr>
              <a:t>each </a:t>
            </a:r>
            <a:r>
              <a:rPr b="1" u="sng" spc="-5" dirty="0">
                <a:uFill>
                  <a:solidFill>
                    <a:srgbClr val="000000"/>
                  </a:solidFill>
                </a:uFill>
                <a:latin typeface="Times New Roman"/>
                <a:cs typeface="Times New Roman"/>
              </a:rPr>
              <a:t>subtree </a:t>
            </a:r>
            <a:r>
              <a:rPr b="1" u="sng" dirty="0">
                <a:uFill>
                  <a:solidFill>
                    <a:srgbClr val="000000"/>
                  </a:solidFill>
                </a:uFill>
                <a:latin typeface="Times New Roman"/>
                <a:cs typeface="Times New Roman"/>
              </a:rPr>
              <a:t>can </a:t>
            </a:r>
            <a:r>
              <a:rPr b="1" u="sng" spc="5" dirty="0">
                <a:uFill>
                  <a:solidFill>
                    <a:srgbClr val="000000"/>
                  </a:solidFill>
                </a:uFill>
                <a:latin typeface="Times New Roman"/>
                <a:cs typeface="Times New Roman"/>
              </a:rPr>
              <a:t>also </a:t>
            </a:r>
            <a:r>
              <a:rPr b="1" u="sng" dirty="0">
                <a:uFill>
                  <a:solidFill>
                    <a:srgbClr val="000000"/>
                  </a:solidFill>
                </a:uFill>
                <a:latin typeface="Times New Roman"/>
                <a:cs typeface="Times New Roman"/>
              </a:rPr>
              <a:t>have a</a:t>
            </a:r>
            <a:r>
              <a:rPr b="1" u="sng" spc="-165" dirty="0">
                <a:uFill>
                  <a:solidFill>
                    <a:srgbClr val="000000"/>
                  </a:solidFill>
                </a:uFill>
                <a:latin typeface="Times New Roman"/>
                <a:cs typeface="Times New Roman"/>
              </a:rPr>
              <a:t> </a:t>
            </a:r>
            <a:r>
              <a:rPr b="1" u="sng" spc="-5" dirty="0">
                <a:uFill>
                  <a:solidFill>
                    <a:srgbClr val="000000"/>
                  </a:solidFill>
                </a:uFill>
                <a:latin typeface="Times New Roman"/>
                <a:cs typeface="Times New Roman"/>
              </a:rPr>
              <a:t>root</a:t>
            </a:r>
            <a:r>
              <a:rPr spc="-5" dirty="0"/>
              <a:t>.</a:t>
            </a: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55601" y="1579871"/>
              <a:ext cx="4293117" cy="81566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12.59</a:t>
            </a:r>
            <a:endParaRPr sz="60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dirty="0"/>
              <a:t>Figure </a:t>
            </a:r>
            <a:r>
              <a:rPr spc="-5" dirty="0"/>
              <a:t>12.23 shows </a:t>
            </a:r>
            <a:r>
              <a:rPr spc="-10" dirty="0"/>
              <a:t>eight </a:t>
            </a:r>
            <a:r>
              <a:rPr spc="-5" dirty="0"/>
              <a:t>trees, the first </a:t>
            </a:r>
            <a:r>
              <a:rPr dirty="0"/>
              <a:t>of </a:t>
            </a:r>
            <a:r>
              <a:rPr spc="-5" dirty="0"/>
              <a:t>which </a:t>
            </a:r>
            <a:r>
              <a:rPr dirty="0"/>
              <a:t>is </a:t>
            </a:r>
            <a:r>
              <a:rPr spc="-10" dirty="0"/>
              <a:t>an </a:t>
            </a:r>
            <a:r>
              <a:rPr spc="-5" dirty="0"/>
              <a:t>empty  </a:t>
            </a:r>
            <a:r>
              <a:rPr dirty="0"/>
              <a:t>binary tree </a:t>
            </a:r>
            <a:r>
              <a:rPr spc="-5" dirty="0"/>
              <a:t>(sometimes </a:t>
            </a:r>
            <a:r>
              <a:rPr dirty="0"/>
              <a:t>called a </a:t>
            </a:r>
            <a:r>
              <a:rPr spc="5" dirty="0"/>
              <a:t>null </a:t>
            </a:r>
            <a:r>
              <a:rPr dirty="0"/>
              <a:t>binary</a:t>
            </a:r>
            <a:r>
              <a:rPr spc="-160" dirty="0"/>
              <a:t> </a:t>
            </a:r>
            <a:r>
              <a:rPr dirty="0"/>
              <a:t>tree).</a:t>
            </a:r>
          </a:p>
        </p:txBody>
      </p:sp>
      <p:sp>
        <p:nvSpPr>
          <p:cNvPr id="4" name="object 4"/>
          <p:cNvSpPr txBox="1"/>
          <p:nvPr/>
        </p:nvSpPr>
        <p:spPr>
          <a:xfrm>
            <a:off x="1144905" y="3130423"/>
            <a:ext cx="22567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12.23 </a:t>
            </a:r>
            <a:r>
              <a:rPr sz="1000" b="1" spc="-10" dirty="0">
                <a:latin typeface="Times New Roman"/>
                <a:cs typeface="Times New Roman"/>
              </a:rPr>
              <a:t>Examples </a:t>
            </a:r>
            <a:r>
              <a:rPr sz="1000" b="1" dirty="0">
                <a:latin typeface="Times New Roman"/>
                <a:cs typeface="Times New Roman"/>
              </a:rPr>
              <a:t>of </a:t>
            </a:r>
            <a:r>
              <a:rPr sz="1000" b="1" spc="-5" dirty="0">
                <a:latin typeface="Times New Roman"/>
                <a:cs typeface="Times New Roman"/>
              </a:rPr>
              <a:t>binary</a:t>
            </a:r>
            <a:r>
              <a:rPr sz="1000" b="1" spc="-10" dirty="0">
                <a:latin typeface="Times New Roman"/>
                <a:cs typeface="Times New Roman"/>
              </a:rPr>
              <a:t> trees</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609600"/>
              <a:ext cx="4267200" cy="2430704"/>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12.60</a:t>
            </a:r>
            <a:endParaRPr sz="600">
              <a:latin typeface="Arial"/>
              <a:cs typeface="Arial"/>
            </a:endParaRPr>
          </a:p>
        </p:txBody>
      </p:sp>
      <p:sp>
        <p:nvSpPr>
          <p:cNvPr id="3" name="object 3"/>
          <p:cNvSpPr txBox="1">
            <a:spLocks noGrp="1"/>
          </p:cNvSpPr>
          <p:nvPr>
            <p:ph type="title"/>
          </p:nvPr>
        </p:nvSpPr>
        <p:spPr>
          <a:xfrm>
            <a:off x="45466" y="5016"/>
            <a:ext cx="234823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Operations on binary</a:t>
            </a:r>
            <a:r>
              <a:rPr sz="1600" b="1" spc="-40" dirty="0">
                <a:solidFill>
                  <a:srgbClr val="FF0000"/>
                </a:solidFill>
                <a:latin typeface="Times New Roman"/>
                <a:cs typeface="Times New Roman"/>
              </a:rPr>
              <a:t> </a:t>
            </a:r>
            <a:r>
              <a:rPr sz="1600" b="1" spc="-10" dirty="0">
                <a:solidFill>
                  <a:srgbClr val="FF0000"/>
                </a:solidFill>
                <a:latin typeface="Times New Roman"/>
                <a:cs typeface="Times New Roman"/>
              </a:rPr>
              <a:t>trees</a:t>
            </a:r>
            <a:endParaRPr sz="1600">
              <a:latin typeface="Times New Roman"/>
              <a:cs typeface="Times New Roman"/>
            </a:endParaRPr>
          </a:p>
        </p:txBody>
      </p:sp>
      <p:sp>
        <p:nvSpPr>
          <p:cNvPr id="4" name="object 4"/>
          <p:cNvSpPr txBox="1"/>
          <p:nvPr/>
        </p:nvSpPr>
        <p:spPr>
          <a:xfrm>
            <a:off x="2286357" y="1673171"/>
            <a:ext cx="524510" cy="175895"/>
          </a:xfrm>
          <a:prstGeom prst="rect">
            <a:avLst/>
          </a:prstGeom>
          <a:ln w="6431">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a:t>
            </a:r>
            <a:endParaRPr sz="800">
              <a:latin typeface="Times New Roman"/>
              <a:cs typeface="Times New Roman"/>
            </a:endParaRPr>
          </a:p>
        </p:txBody>
      </p:sp>
      <p:sp>
        <p:nvSpPr>
          <p:cNvPr id="5" name="object 5"/>
          <p:cNvSpPr/>
          <p:nvPr/>
        </p:nvSpPr>
        <p:spPr>
          <a:xfrm>
            <a:off x="1762857" y="2248769"/>
            <a:ext cx="523875" cy="175260"/>
          </a:xfrm>
          <a:custGeom>
            <a:avLst/>
            <a:gdLst/>
            <a:ahLst/>
            <a:cxnLst/>
            <a:rect l="l" t="t" r="r" b="b"/>
            <a:pathLst>
              <a:path w="523875" h="175260">
                <a:moveTo>
                  <a:pt x="0" y="175127"/>
                </a:moveTo>
                <a:lnTo>
                  <a:pt x="523482" y="175127"/>
                </a:lnTo>
                <a:lnTo>
                  <a:pt x="523482" y="0"/>
                </a:lnTo>
                <a:lnTo>
                  <a:pt x="0" y="0"/>
                </a:lnTo>
                <a:lnTo>
                  <a:pt x="0" y="175127"/>
                </a:lnTo>
                <a:close/>
              </a:path>
            </a:pathLst>
          </a:custGeom>
          <a:ln w="6385">
            <a:solidFill>
              <a:srgbClr val="000000"/>
            </a:solidFill>
          </a:ln>
        </p:spPr>
        <p:txBody>
          <a:bodyPr wrap="square" lIns="0" tIns="0" rIns="0" bIns="0" rtlCol="0"/>
          <a:lstStyle/>
          <a:p>
            <a:endParaRPr/>
          </a:p>
        </p:txBody>
      </p:sp>
      <p:sp>
        <p:nvSpPr>
          <p:cNvPr id="6" name="object 6"/>
          <p:cNvSpPr txBox="1"/>
          <p:nvPr/>
        </p:nvSpPr>
        <p:spPr>
          <a:xfrm>
            <a:off x="1960860" y="2244603"/>
            <a:ext cx="128270" cy="149225"/>
          </a:xfrm>
          <a:prstGeom prst="rect">
            <a:avLst/>
          </a:prstGeom>
        </p:spPr>
        <p:txBody>
          <a:bodyPr vert="horz" wrap="square" lIns="0" tIns="13970" rIns="0" bIns="0" rtlCol="0">
            <a:spAutoFit/>
          </a:bodyPr>
          <a:lstStyle/>
          <a:p>
            <a:pPr marL="12700">
              <a:lnSpc>
                <a:spcPct val="100000"/>
              </a:lnSpc>
              <a:spcBef>
                <a:spcPts val="110"/>
              </a:spcBef>
            </a:pPr>
            <a:r>
              <a:rPr sz="800" spc="5" dirty="0">
                <a:latin typeface="PMingLiU"/>
                <a:cs typeface="PMingLiU"/>
              </a:rPr>
              <a:t>－</a:t>
            </a:r>
            <a:endParaRPr sz="800">
              <a:latin typeface="PMingLiU"/>
              <a:cs typeface="PMingLiU"/>
            </a:endParaRPr>
          </a:p>
        </p:txBody>
      </p:sp>
      <p:sp>
        <p:nvSpPr>
          <p:cNvPr id="7" name="object 7"/>
          <p:cNvSpPr txBox="1"/>
          <p:nvPr/>
        </p:nvSpPr>
        <p:spPr>
          <a:xfrm>
            <a:off x="2779630" y="2253931"/>
            <a:ext cx="523875" cy="175260"/>
          </a:xfrm>
          <a:prstGeom prst="rect">
            <a:avLst/>
          </a:prstGeom>
          <a:ln w="6414">
            <a:solidFill>
              <a:srgbClr val="000000"/>
            </a:solidFill>
          </a:ln>
        </p:spPr>
        <p:txBody>
          <a:bodyPr vert="horz" wrap="square" lIns="0" tIns="15240" rIns="0" bIns="0" rtlCol="0">
            <a:spAutoFit/>
          </a:bodyPr>
          <a:lstStyle/>
          <a:p>
            <a:pPr algn="ctr">
              <a:lnSpc>
                <a:spcPct val="100000"/>
              </a:lnSpc>
              <a:spcBef>
                <a:spcPts val="120"/>
              </a:spcBef>
            </a:pPr>
            <a:r>
              <a:rPr sz="800" dirty="0">
                <a:latin typeface="Times New Roman"/>
                <a:cs typeface="Times New Roman"/>
              </a:rPr>
              <a:t>6</a:t>
            </a:r>
            <a:endParaRPr sz="800">
              <a:latin typeface="Times New Roman"/>
              <a:cs typeface="Times New Roman"/>
            </a:endParaRPr>
          </a:p>
        </p:txBody>
      </p:sp>
      <p:sp>
        <p:nvSpPr>
          <p:cNvPr id="8" name="object 8"/>
          <p:cNvSpPr/>
          <p:nvPr/>
        </p:nvSpPr>
        <p:spPr>
          <a:xfrm>
            <a:off x="1248824" y="2829090"/>
            <a:ext cx="523875" cy="175895"/>
          </a:xfrm>
          <a:custGeom>
            <a:avLst/>
            <a:gdLst/>
            <a:ahLst/>
            <a:cxnLst/>
            <a:rect l="l" t="t" r="r" b="b"/>
            <a:pathLst>
              <a:path w="523875" h="175894">
                <a:moveTo>
                  <a:pt x="0" y="175747"/>
                </a:moveTo>
                <a:lnTo>
                  <a:pt x="523482" y="175747"/>
                </a:lnTo>
                <a:lnTo>
                  <a:pt x="523482" y="0"/>
                </a:lnTo>
                <a:lnTo>
                  <a:pt x="0" y="0"/>
                </a:lnTo>
                <a:lnTo>
                  <a:pt x="0" y="175747"/>
                </a:lnTo>
                <a:close/>
              </a:path>
            </a:pathLst>
          </a:custGeom>
          <a:ln w="6385">
            <a:solidFill>
              <a:srgbClr val="000000"/>
            </a:solidFill>
          </a:ln>
        </p:spPr>
        <p:txBody>
          <a:bodyPr wrap="square" lIns="0" tIns="0" rIns="0" bIns="0" rtlCol="0"/>
          <a:lstStyle/>
          <a:p>
            <a:endParaRPr/>
          </a:p>
        </p:txBody>
      </p:sp>
      <p:sp>
        <p:nvSpPr>
          <p:cNvPr id="9" name="object 9"/>
          <p:cNvSpPr txBox="1"/>
          <p:nvPr/>
        </p:nvSpPr>
        <p:spPr>
          <a:xfrm>
            <a:off x="1252016" y="2830464"/>
            <a:ext cx="512445" cy="149225"/>
          </a:xfrm>
          <a:prstGeom prst="rect">
            <a:avLst/>
          </a:prstGeom>
        </p:spPr>
        <p:txBody>
          <a:bodyPr vert="horz" wrap="square" lIns="0" tIns="13970" rIns="0" bIns="0" rtlCol="0">
            <a:spAutoFit/>
          </a:bodyPr>
          <a:lstStyle/>
          <a:p>
            <a:pPr marL="3810" algn="ctr">
              <a:lnSpc>
                <a:spcPct val="100000"/>
              </a:lnSpc>
              <a:spcBef>
                <a:spcPts val="110"/>
              </a:spcBef>
            </a:pPr>
            <a:r>
              <a:rPr sz="800" dirty="0">
                <a:latin typeface="Times New Roman"/>
                <a:cs typeface="Times New Roman"/>
              </a:rPr>
              <a:t>35</a:t>
            </a:r>
            <a:endParaRPr sz="800">
              <a:latin typeface="Times New Roman"/>
              <a:cs typeface="Times New Roman"/>
            </a:endParaRPr>
          </a:p>
        </p:txBody>
      </p:sp>
      <p:sp>
        <p:nvSpPr>
          <p:cNvPr id="10" name="object 10"/>
          <p:cNvSpPr/>
          <p:nvPr/>
        </p:nvSpPr>
        <p:spPr>
          <a:xfrm>
            <a:off x="2265365" y="2833838"/>
            <a:ext cx="524510" cy="176530"/>
          </a:xfrm>
          <a:custGeom>
            <a:avLst/>
            <a:gdLst/>
            <a:ahLst/>
            <a:cxnLst/>
            <a:rect l="l" t="t" r="r" b="b"/>
            <a:pathLst>
              <a:path w="524510" h="176530">
                <a:moveTo>
                  <a:pt x="0" y="176160"/>
                </a:moveTo>
                <a:lnTo>
                  <a:pt x="523894" y="176160"/>
                </a:lnTo>
                <a:lnTo>
                  <a:pt x="523894" y="0"/>
                </a:lnTo>
                <a:lnTo>
                  <a:pt x="0" y="0"/>
                </a:lnTo>
                <a:lnTo>
                  <a:pt x="0" y="176160"/>
                </a:lnTo>
                <a:close/>
              </a:path>
            </a:pathLst>
          </a:custGeom>
          <a:ln w="6385">
            <a:solidFill>
              <a:srgbClr val="000000"/>
            </a:solidFill>
          </a:ln>
        </p:spPr>
        <p:txBody>
          <a:bodyPr wrap="square" lIns="0" tIns="0" rIns="0" bIns="0" rtlCol="0"/>
          <a:lstStyle/>
          <a:p>
            <a:endParaRPr/>
          </a:p>
        </p:txBody>
      </p:sp>
      <p:sp>
        <p:nvSpPr>
          <p:cNvPr id="11" name="object 11"/>
          <p:cNvSpPr txBox="1"/>
          <p:nvPr/>
        </p:nvSpPr>
        <p:spPr>
          <a:xfrm>
            <a:off x="2269035" y="2834593"/>
            <a:ext cx="512445" cy="149225"/>
          </a:xfrm>
          <a:prstGeom prst="rect">
            <a:avLst/>
          </a:prstGeom>
        </p:spPr>
        <p:txBody>
          <a:bodyPr vert="horz" wrap="square" lIns="0" tIns="13970" rIns="0" bIns="0" rtlCol="0">
            <a:spAutoFit/>
          </a:bodyPr>
          <a:lstStyle/>
          <a:p>
            <a:pPr marL="6350" algn="ctr">
              <a:lnSpc>
                <a:spcPct val="100000"/>
              </a:lnSpc>
              <a:spcBef>
                <a:spcPts val="110"/>
              </a:spcBef>
            </a:pPr>
            <a:r>
              <a:rPr sz="800" dirty="0">
                <a:latin typeface="Times New Roman"/>
                <a:cs typeface="Times New Roman"/>
              </a:rPr>
              <a:t>9</a:t>
            </a:r>
            <a:endParaRPr sz="800">
              <a:latin typeface="Times New Roman"/>
              <a:cs typeface="Times New Roman"/>
            </a:endParaRPr>
          </a:p>
        </p:txBody>
      </p:sp>
      <p:sp>
        <p:nvSpPr>
          <p:cNvPr id="12" name="object 12"/>
          <p:cNvSpPr/>
          <p:nvPr/>
        </p:nvSpPr>
        <p:spPr>
          <a:xfrm>
            <a:off x="3303104" y="2253931"/>
            <a:ext cx="154940" cy="176530"/>
          </a:xfrm>
          <a:custGeom>
            <a:avLst/>
            <a:gdLst/>
            <a:ahLst/>
            <a:cxnLst/>
            <a:rect l="l" t="t" r="r" b="b"/>
            <a:pathLst>
              <a:path w="154939" h="176530">
                <a:moveTo>
                  <a:pt x="0" y="176160"/>
                </a:moveTo>
                <a:lnTo>
                  <a:pt x="154640" y="176160"/>
                </a:lnTo>
                <a:lnTo>
                  <a:pt x="154640" y="0"/>
                </a:lnTo>
                <a:lnTo>
                  <a:pt x="0" y="0"/>
                </a:lnTo>
                <a:lnTo>
                  <a:pt x="0" y="176160"/>
                </a:lnTo>
                <a:close/>
              </a:path>
            </a:pathLst>
          </a:custGeom>
          <a:ln w="6375">
            <a:solidFill>
              <a:srgbClr val="000000"/>
            </a:solidFill>
          </a:ln>
        </p:spPr>
        <p:txBody>
          <a:bodyPr wrap="square" lIns="0" tIns="0" rIns="0" bIns="0" rtlCol="0"/>
          <a:lstStyle/>
          <a:p>
            <a:endParaRPr/>
          </a:p>
        </p:txBody>
      </p:sp>
      <p:sp>
        <p:nvSpPr>
          <p:cNvPr id="13" name="object 13"/>
          <p:cNvSpPr/>
          <p:nvPr/>
        </p:nvSpPr>
        <p:spPr>
          <a:xfrm>
            <a:off x="2789722" y="3220028"/>
            <a:ext cx="82550" cy="635"/>
          </a:xfrm>
          <a:custGeom>
            <a:avLst/>
            <a:gdLst/>
            <a:ahLst/>
            <a:cxnLst/>
            <a:rect l="l" t="t" r="r" b="b"/>
            <a:pathLst>
              <a:path w="82550" h="635">
                <a:moveTo>
                  <a:pt x="0" y="0"/>
                </a:moveTo>
                <a:lnTo>
                  <a:pt x="82147" y="412"/>
                </a:lnTo>
              </a:path>
            </a:pathLst>
          </a:custGeom>
          <a:ln w="6387">
            <a:solidFill>
              <a:srgbClr val="000000"/>
            </a:solidFill>
          </a:ln>
        </p:spPr>
        <p:txBody>
          <a:bodyPr wrap="square" lIns="0" tIns="0" rIns="0" bIns="0" rtlCol="0"/>
          <a:lstStyle/>
          <a:p>
            <a:endParaRPr/>
          </a:p>
        </p:txBody>
      </p:sp>
      <p:sp>
        <p:nvSpPr>
          <p:cNvPr id="14" name="object 14"/>
          <p:cNvSpPr/>
          <p:nvPr/>
        </p:nvSpPr>
        <p:spPr>
          <a:xfrm>
            <a:off x="1782991" y="3211354"/>
            <a:ext cx="82550" cy="635"/>
          </a:xfrm>
          <a:custGeom>
            <a:avLst/>
            <a:gdLst/>
            <a:ahLst/>
            <a:cxnLst/>
            <a:rect l="l" t="t" r="r" b="b"/>
            <a:pathLst>
              <a:path w="82550" h="635">
                <a:moveTo>
                  <a:pt x="0" y="0"/>
                </a:moveTo>
                <a:lnTo>
                  <a:pt x="82182" y="412"/>
                </a:lnTo>
              </a:path>
            </a:pathLst>
          </a:custGeom>
          <a:ln w="6387">
            <a:solidFill>
              <a:srgbClr val="000000"/>
            </a:solidFill>
          </a:ln>
        </p:spPr>
        <p:txBody>
          <a:bodyPr wrap="square" lIns="0" tIns="0" rIns="0" bIns="0" rtlCol="0"/>
          <a:lstStyle/>
          <a:p>
            <a:endParaRPr/>
          </a:p>
        </p:txBody>
      </p:sp>
      <p:sp>
        <p:nvSpPr>
          <p:cNvPr id="15" name="object 15"/>
          <p:cNvSpPr/>
          <p:nvPr/>
        </p:nvSpPr>
        <p:spPr>
          <a:xfrm>
            <a:off x="1105065" y="3212800"/>
            <a:ext cx="82550" cy="635"/>
          </a:xfrm>
          <a:custGeom>
            <a:avLst/>
            <a:gdLst/>
            <a:ahLst/>
            <a:cxnLst/>
            <a:rect l="l" t="t" r="r" b="b"/>
            <a:pathLst>
              <a:path w="82550" h="635">
                <a:moveTo>
                  <a:pt x="0" y="0"/>
                </a:moveTo>
                <a:lnTo>
                  <a:pt x="82147" y="412"/>
                </a:lnTo>
              </a:path>
            </a:pathLst>
          </a:custGeom>
          <a:ln w="6387">
            <a:solidFill>
              <a:srgbClr val="000000"/>
            </a:solidFill>
          </a:ln>
        </p:spPr>
        <p:txBody>
          <a:bodyPr wrap="square" lIns="0" tIns="0" rIns="0" bIns="0" rtlCol="0"/>
          <a:lstStyle/>
          <a:p>
            <a:endParaRPr/>
          </a:p>
        </p:txBody>
      </p:sp>
      <p:grpSp>
        <p:nvGrpSpPr>
          <p:cNvPr id="16" name="object 16"/>
          <p:cNvGrpSpPr/>
          <p:nvPr/>
        </p:nvGrpSpPr>
        <p:grpSpPr>
          <a:xfrm>
            <a:off x="1050231" y="1667855"/>
            <a:ext cx="2087245" cy="1540510"/>
            <a:chOff x="1050231" y="1667855"/>
            <a:chExt cx="2087245" cy="1540510"/>
          </a:xfrm>
        </p:grpSpPr>
        <p:sp>
          <p:nvSpPr>
            <p:cNvPr id="17" name="object 17"/>
            <p:cNvSpPr/>
            <p:nvPr/>
          </p:nvSpPr>
          <p:spPr>
            <a:xfrm>
              <a:off x="1608422" y="2246498"/>
              <a:ext cx="154305" cy="176530"/>
            </a:xfrm>
            <a:custGeom>
              <a:avLst/>
              <a:gdLst/>
              <a:ahLst/>
              <a:cxnLst/>
              <a:rect l="l" t="t" r="r" b="b"/>
              <a:pathLst>
                <a:path w="154305" h="176530">
                  <a:moveTo>
                    <a:pt x="0" y="176160"/>
                  </a:moveTo>
                  <a:lnTo>
                    <a:pt x="154023" y="176160"/>
                  </a:lnTo>
                  <a:lnTo>
                    <a:pt x="154023" y="0"/>
                  </a:lnTo>
                  <a:lnTo>
                    <a:pt x="0" y="0"/>
                  </a:lnTo>
                  <a:lnTo>
                    <a:pt x="0" y="176160"/>
                  </a:lnTo>
                  <a:close/>
                </a:path>
              </a:pathLst>
            </a:custGeom>
            <a:ln w="6375">
              <a:solidFill>
                <a:srgbClr val="000000"/>
              </a:solidFill>
            </a:ln>
          </p:spPr>
          <p:txBody>
            <a:bodyPr wrap="square" lIns="0" tIns="0" rIns="0" bIns="0" rtlCol="0"/>
            <a:lstStyle/>
            <a:p>
              <a:endParaRPr/>
            </a:p>
          </p:txBody>
        </p:sp>
        <p:sp>
          <p:nvSpPr>
            <p:cNvPr id="18" name="object 18"/>
            <p:cNvSpPr/>
            <p:nvPr/>
          </p:nvSpPr>
          <p:spPr>
            <a:xfrm>
              <a:off x="2276084" y="2246498"/>
              <a:ext cx="154305" cy="176530"/>
            </a:xfrm>
            <a:custGeom>
              <a:avLst/>
              <a:gdLst/>
              <a:ahLst/>
              <a:cxnLst/>
              <a:rect l="l" t="t" r="r" b="b"/>
              <a:pathLst>
                <a:path w="154305" h="176530">
                  <a:moveTo>
                    <a:pt x="154023" y="0"/>
                  </a:moveTo>
                  <a:lnTo>
                    <a:pt x="0" y="0"/>
                  </a:lnTo>
                  <a:lnTo>
                    <a:pt x="0" y="176160"/>
                  </a:lnTo>
                  <a:lnTo>
                    <a:pt x="154023" y="176160"/>
                  </a:lnTo>
                  <a:lnTo>
                    <a:pt x="154023" y="0"/>
                  </a:lnTo>
                  <a:close/>
                </a:path>
              </a:pathLst>
            </a:custGeom>
            <a:solidFill>
              <a:srgbClr val="FFFFFF"/>
            </a:solidFill>
          </p:spPr>
          <p:txBody>
            <a:bodyPr wrap="square" lIns="0" tIns="0" rIns="0" bIns="0" rtlCol="0"/>
            <a:lstStyle/>
            <a:p>
              <a:endParaRPr/>
            </a:p>
          </p:txBody>
        </p:sp>
        <p:sp>
          <p:nvSpPr>
            <p:cNvPr id="19" name="object 19"/>
            <p:cNvSpPr/>
            <p:nvPr/>
          </p:nvSpPr>
          <p:spPr>
            <a:xfrm>
              <a:off x="1094801" y="2246498"/>
              <a:ext cx="1335405" cy="751205"/>
            </a:xfrm>
            <a:custGeom>
              <a:avLst/>
              <a:gdLst/>
              <a:ahLst/>
              <a:cxnLst/>
              <a:rect l="l" t="t" r="r" b="b"/>
              <a:pathLst>
                <a:path w="1335405" h="751205">
                  <a:moveTo>
                    <a:pt x="1181283" y="176160"/>
                  </a:moveTo>
                  <a:lnTo>
                    <a:pt x="1335306" y="176160"/>
                  </a:lnTo>
                  <a:lnTo>
                    <a:pt x="1335306" y="0"/>
                  </a:lnTo>
                  <a:lnTo>
                    <a:pt x="1181283" y="0"/>
                  </a:lnTo>
                  <a:lnTo>
                    <a:pt x="1181283" y="176160"/>
                  </a:lnTo>
                  <a:close/>
                </a:path>
                <a:path w="1335405" h="751205">
                  <a:moveTo>
                    <a:pt x="0" y="750906"/>
                  </a:moveTo>
                  <a:lnTo>
                    <a:pt x="154023" y="750906"/>
                  </a:lnTo>
                  <a:lnTo>
                    <a:pt x="154023" y="575778"/>
                  </a:lnTo>
                  <a:lnTo>
                    <a:pt x="0" y="575778"/>
                  </a:lnTo>
                  <a:lnTo>
                    <a:pt x="0" y="750906"/>
                  </a:lnTo>
                  <a:close/>
                </a:path>
              </a:pathLst>
            </a:custGeom>
            <a:ln w="6376">
              <a:solidFill>
                <a:srgbClr val="000000"/>
              </a:solidFill>
            </a:ln>
          </p:spPr>
          <p:txBody>
            <a:bodyPr wrap="square" lIns="0" tIns="0" rIns="0" bIns="0" rtlCol="0"/>
            <a:lstStyle/>
            <a:p>
              <a:endParaRPr/>
            </a:p>
          </p:txBody>
        </p:sp>
        <p:sp>
          <p:nvSpPr>
            <p:cNvPr id="20" name="object 20"/>
            <p:cNvSpPr/>
            <p:nvPr/>
          </p:nvSpPr>
          <p:spPr>
            <a:xfrm>
              <a:off x="1762454" y="2827438"/>
              <a:ext cx="154305" cy="175260"/>
            </a:xfrm>
            <a:custGeom>
              <a:avLst/>
              <a:gdLst/>
              <a:ahLst/>
              <a:cxnLst/>
              <a:rect l="l" t="t" r="r" b="b"/>
              <a:pathLst>
                <a:path w="154305" h="175260">
                  <a:moveTo>
                    <a:pt x="154023" y="0"/>
                  </a:moveTo>
                  <a:lnTo>
                    <a:pt x="0" y="0"/>
                  </a:lnTo>
                  <a:lnTo>
                    <a:pt x="0" y="175127"/>
                  </a:lnTo>
                  <a:lnTo>
                    <a:pt x="154023" y="175127"/>
                  </a:lnTo>
                  <a:lnTo>
                    <a:pt x="154023" y="0"/>
                  </a:lnTo>
                  <a:close/>
                </a:path>
              </a:pathLst>
            </a:custGeom>
            <a:solidFill>
              <a:srgbClr val="FFFFFF"/>
            </a:solidFill>
          </p:spPr>
          <p:txBody>
            <a:bodyPr wrap="square" lIns="0" tIns="0" rIns="0" bIns="0" rtlCol="0"/>
            <a:lstStyle/>
            <a:p>
              <a:endParaRPr/>
            </a:p>
          </p:txBody>
        </p:sp>
        <p:sp>
          <p:nvSpPr>
            <p:cNvPr id="21" name="object 21"/>
            <p:cNvSpPr/>
            <p:nvPr/>
          </p:nvSpPr>
          <p:spPr>
            <a:xfrm>
              <a:off x="1762454" y="2827438"/>
              <a:ext cx="154305" cy="175260"/>
            </a:xfrm>
            <a:custGeom>
              <a:avLst/>
              <a:gdLst/>
              <a:ahLst/>
              <a:cxnLst/>
              <a:rect l="l" t="t" r="r" b="b"/>
              <a:pathLst>
                <a:path w="154305" h="175260">
                  <a:moveTo>
                    <a:pt x="0" y="175127"/>
                  </a:moveTo>
                  <a:lnTo>
                    <a:pt x="154023" y="175127"/>
                  </a:lnTo>
                  <a:lnTo>
                    <a:pt x="154023" y="0"/>
                  </a:lnTo>
                  <a:lnTo>
                    <a:pt x="0" y="0"/>
                  </a:lnTo>
                  <a:lnTo>
                    <a:pt x="0" y="175127"/>
                  </a:lnTo>
                  <a:close/>
                </a:path>
              </a:pathLst>
            </a:custGeom>
            <a:ln w="6375">
              <a:solidFill>
                <a:srgbClr val="000000"/>
              </a:solidFill>
            </a:ln>
          </p:spPr>
          <p:txBody>
            <a:bodyPr wrap="square" lIns="0" tIns="0" rIns="0" bIns="0" rtlCol="0"/>
            <a:lstStyle/>
            <a:p>
              <a:endParaRPr/>
            </a:p>
          </p:txBody>
        </p:sp>
        <p:sp>
          <p:nvSpPr>
            <p:cNvPr id="22" name="object 22"/>
            <p:cNvSpPr/>
            <p:nvPr/>
          </p:nvSpPr>
          <p:spPr>
            <a:xfrm>
              <a:off x="1053723" y="2932349"/>
              <a:ext cx="904240" cy="222885"/>
            </a:xfrm>
            <a:custGeom>
              <a:avLst/>
              <a:gdLst/>
              <a:ahLst/>
              <a:cxnLst/>
              <a:rect l="l" t="t" r="r" b="b"/>
              <a:pathLst>
                <a:path w="904239" h="222885">
                  <a:moveTo>
                    <a:pt x="780605" y="0"/>
                  </a:moveTo>
                  <a:lnTo>
                    <a:pt x="781017" y="218288"/>
                  </a:lnTo>
                </a:path>
                <a:path w="904239" h="222885">
                  <a:moveTo>
                    <a:pt x="677920" y="220559"/>
                  </a:moveTo>
                  <a:lnTo>
                    <a:pt x="903801" y="220972"/>
                  </a:lnTo>
                </a:path>
                <a:path w="904239" h="222885">
                  <a:moveTo>
                    <a:pt x="102688" y="1858"/>
                  </a:moveTo>
                  <a:lnTo>
                    <a:pt x="103091" y="220559"/>
                  </a:lnTo>
                </a:path>
                <a:path w="904239" h="222885">
                  <a:moveTo>
                    <a:pt x="0" y="222210"/>
                  </a:moveTo>
                  <a:lnTo>
                    <a:pt x="225901" y="222623"/>
                  </a:lnTo>
                </a:path>
              </a:pathLst>
            </a:custGeom>
            <a:ln w="6376">
              <a:solidFill>
                <a:srgbClr val="000000"/>
              </a:solidFill>
            </a:ln>
          </p:spPr>
          <p:txBody>
            <a:bodyPr wrap="square" lIns="0" tIns="0" rIns="0" bIns="0" rtlCol="0"/>
            <a:lstStyle/>
            <a:p>
              <a:endParaRPr/>
            </a:p>
          </p:txBody>
        </p:sp>
        <p:sp>
          <p:nvSpPr>
            <p:cNvPr id="23" name="object 23"/>
            <p:cNvSpPr/>
            <p:nvPr/>
          </p:nvSpPr>
          <p:spPr>
            <a:xfrm>
              <a:off x="1396278" y="2326427"/>
              <a:ext cx="288925" cy="502284"/>
            </a:xfrm>
            <a:custGeom>
              <a:avLst/>
              <a:gdLst/>
              <a:ahLst/>
              <a:cxnLst/>
              <a:rect l="l" t="t" r="r" b="b"/>
              <a:pathLst>
                <a:path w="288925" h="502285">
                  <a:moveTo>
                    <a:pt x="586" y="496963"/>
                  </a:moveTo>
                  <a:lnTo>
                    <a:pt x="617" y="502043"/>
                  </a:lnTo>
                  <a:lnTo>
                    <a:pt x="4906" y="499566"/>
                  </a:lnTo>
                  <a:lnTo>
                    <a:pt x="4724" y="499566"/>
                  </a:lnTo>
                  <a:lnTo>
                    <a:pt x="617" y="497088"/>
                  </a:lnTo>
                  <a:close/>
                </a:path>
                <a:path w="288925" h="502285">
                  <a:moveTo>
                    <a:pt x="9080" y="478762"/>
                  </a:moveTo>
                  <a:lnTo>
                    <a:pt x="1234" y="492546"/>
                  </a:lnTo>
                  <a:lnTo>
                    <a:pt x="566" y="493664"/>
                  </a:lnTo>
                  <a:lnTo>
                    <a:pt x="617" y="497088"/>
                  </a:lnTo>
                  <a:lnTo>
                    <a:pt x="4724" y="499566"/>
                  </a:lnTo>
                  <a:lnTo>
                    <a:pt x="5116" y="499444"/>
                  </a:lnTo>
                  <a:lnTo>
                    <a:pt x="8049" y="497750"/>
                  </a:lnTo>
                  <a:lnTo>
                    <a:pt x="8626" y="496881"/>
                  </a:lnTo>
                  <a:lnTo>
                    <a:pt x="9918" y="494610"/>
                  </a:lnTo>
                  <a:lnTo>
                    <a:pt x="9243" y="494610"/>
                  </a:lnTo>
                  <a:lnTo>
                    <a:pt x="2666" y="490885"/>
                  </a:lnTo>
                  <a:lnTo>
                    <a:pt x="9166" y="487111"/>
                  </a:lnTo>
                  <a:lnTo>
                    <a:pt x="9080" y="478762"/>
                  </a:lnTo>
                  <a:close/>
                </a:path>
                <a:path w="288925" h="502285">
                  <a:moveTo>
                    <a:pt x="5116" y="499444"/>
                  </a:moveTo>
                  <a:lnTo>
                    <a:pt x="4724" y="499566"/>
                  </a:lnTo>
                  <a:lnTo>
                    <a:pt x="4906" y="499566"/>
                  </a:lnTo>
                  <a:lnTo>
                    <a:pt x="5116" y="499444"/>
                  </a:lnTo>
                  <a:close/>
                </a:path>
                <a:path w="288925" h="502285">
                  <a:moveTo>
                    <a:pt x="8049" y="497750"/>
                  </a:moveTo>
                  <a:lnTo>
                    <a:pt x="5116" y="499444"/>
                  </a:lnTo>
                  <a:lnTo>
                    <a:pt x="7391" y="498740"/>
                  </a:lnTo>
                  <a:lnTo>
                    <a:pt x="8049" y="497750"/>
                  </a:lnTo>
                  <a:close/>
                </a:path>
                <a:path w="288925" h="502285">
                  <a:moveTo>
                    <a:pt x="56268" y="459915"/>
                  </a:moveTo>
                  <a:lnTo>
                    <a:pt x="54219" y="460947"/>
                  </a:lnTo>
                  <a:lnTo>
                    <a:pt x="16666" y="482756"/>
                  </a:lnTo>
                  <a:lnTo>
                    <a:pt x="8489" y="497088"/>
                  </a:lnTo>
                  <a:lnTo>
                    <a:pt x="8049" y="497750"/>
                  </a:lnTo>
                  <a:lnTo>
                    <a:pt x="58532" y="468587"/>
                  </a:lnTo>
                  <a:lnTo>
                    <a:pt x="60581" y="467348"/>
                  </a:lnTo>
                  <a:lnTo>
                    <a:pt x="61405" y="464664"/>
                  </a:lnTo>
                  <a:lnTo>
                    <a:pt x="58944" y="460535"/>
                  </a:lnTo>
                  <a:lnTo>
                    <a:pt x="56268" y="459915"/>
                  </a:lnTo>
                  <a:close/>
                </a:path>
                <a:path w="288925" h="502285">
                  <a:moveTo>
                    <a:pt x="566" y="493664"/>
                  </a:moveTo>
                  <a:lnTo>
                    <a:pt x="0" y="494610"/>
                  </a:lnTo>
                  <a:lnTo>
                    <a:pt x="586" y="496963"/>
                  </a:lnTo>
                  <a:lnTo>
                    <a:pt x="566" y="493664"/>
                  </a:lnTo>
                  <a:close/>
                </a:path>
                <a:path w="288925" h="502285">
                  <a:moveTo>
                    <a:pt x="9166" y="487111"/>
                  </a:moveTo>
                  <a:lnTo>
                    <a:pt x="2666" y="490885"/>
                  </a:lnTo>
                  <a:lnTo>
                    <a:pt x="9243" y="494610"/>
                  </a:lnTo>
                  <a:lnTo>
                    <a:pt x="9166" y="487111"/>
                  </a:lnTo>
                  <a:close/>
                </a:path>
                <a:path w="288925" h="502285">
                  <a:moveTo>
                    <a:pt x="16666" y="482756"/>
                  </a:moveTo>
                  <a:lnTo>
                    <a:pt x="9166" y="487111"/>
                  </a:lnTo>
                  <a:lnTo>
                    <a:pt x="9243" y="494610"/>
                  </a:lnTo>
                  <a:lnTo>
                    <a:pt x="9918" y="494610"/>
                  </a:lnTo>
                  <a:lnTo>
                    <a:pt x="16666" y="482756"/>
                  </a:lnTo>
                  <a:close/>
                </a:path>
                <a:path w="288925" h="502285">
                  <a:moveTo>
                    <a:pt x="6774" y="430382"/>
                  </a:moveTo>
                  <a:lnTo>
                    <a:pt x="4313" y="430588"/>
                  </a:lnTo>
                  <a:lnTo>
                    <a:pt x="2049" y="430588"/>
                  </a:lnTo>
                  <a:lnTo>
                    <a:pt x="0" y="432446"/>
                  </a:lnTo>
                  <a:lnTo>
                    <a:pt x="205" y="434924"/>
                  </a:lnTo>
                  <a:lnTo>
                    <a:pt x="566" y="493664"/>
                  </a:lnTo>
                  <a:lnTo>
                    <a:pt x="1234" y="492546"/>
                  </a:lnTo>
                  <a:lnTo>
                    <a:pt x="9080" y="478762"/>
                  </a:lnTo>
                  <a:lnTo>
                    <a:pt x="8628" y="434924"/>
                  </a:lnTo>
                  <a:lnTo>
                    <a:pt x="8626" y="432446"/>
                  </a:lnTo>
                  <a:lnTo>
                    <a:pt x="6774" y="430382"/>
                  </a:lnTo>
                  <a:close/>
                </a:path>
                <a:path w="288925" h="502285">
                  <a:moveTo>
                    <a:pt x="283616" y="0"/>
                  </a:moveTo>
                  <a:lnTo>
                    <a:pt x="280940" y="860"/>
                  </a:lnTo>
                  <a:lnTo>
                    <a:pt x="279920" y="2924"/>
                  </a:lnTo>
                  <a:lnTo>
                    <a:pt x="9080" y="478762"/>
                  </a:lnTo>
                  <a:lnTo>
                    <a:pt x="9166" y="487111"/>
                  </a:lnTo>
                  <a:lnTo>
                    <a:pt x="16666" y="482756"/>
                  </a:lnTo>
                  <a:lnTo>
                    <a:pt x="287311" y="7226"/>
                  </a:lnTo>
                  <a:lnTo>
                    <a:pt x="288546" y="5161"/>
                  </a:lnTo>
                  <a:lnTo>
                    <a:pt x="287723" y="2494"/>
                  </a:lnTo>
                  <a:lnTo>
                    <a:pt x="285665" y="1204"/>
                  </a:lnTo>
                  <a:lnTo>
                    <a:pt x="283616" y="0"/>
                  </a:lnTo>
                  <a:close/>
                </a:path>
              </a:pathLst>
            </a:custGeom>
            <a:solidFill>
              <a:srgbClr val="000000"/>
            </a:solidFill>
          </p:spPr>
          <p:txBody>
            <a:bodyPr wrap="square" lIns="0" tIns="0" rIns="0" bIns="0" rtlCol="0"/>
            <a:lstStyle/>
            <a:p>
              <a:endParaRPr/>
            </a:p>
          </p:txBody>
        </p:sp>
        <p:sp>
          <p:nvSpPr>
            <p:cNvPr id="24" name="object 24"/>
            <p:cNvSpPr/>
            <p:nvPr/>
          </p:nvSpPr>
          <p:spPr>
            <a:xfrm>
              <a:off x="1396278" y="2326427"/>
              <a:ext cx="288925" cy="502284"/>
            </a:xfrm>
            <a:custGeom>
              <a:avLst/>
              <a:gdLst/>
              <a:ahLst/>
              <a:cxnLst/>
              <a:rect l="l" t="t" r="r" b="b"/>
              <a:pathLst>
                <a:path w="288925" h="502285">
                  <a:moveTo>
                    <a:pt x="287311" y="7226"/>
                  </a:moveTo>
                  <a:lnTo>
                    <a:pt x="8626" y="496881"/>
                  </a:lnTo>
                  <a:lnTo>
                    <a:pt x="7391" y="498740"/>
                  </a:lnTo>
                  <a:lnTo>
                    <a:pt x="4724" y="499566"/>
                  </a:lnTo>
                  <a:lnTo>
                    <a:pt x="2666" y="498327"/>
                  </a:lnTo>
                  <a:lnTo>
                    <a:pt x="617" y="497088"/>
                  </a:lnTo>
                  <a:lnTo>
                    <a:pt x="0" y="494610"/>
                  </a:lnTo>
                  <a:lnTo>
                    <a:pt x="1234" y="492546"/>
                  </a:lnTo>
                  <a:lnTo>
                    <a:pt x="279920" y="2924"/>
                  </a:lnTo>
                  <a:lnTo>
                    <a:pt x="280940" y="860"/>
                  </a:lnTo>
                  <a:lnTo>
                    <a:pt x="283616" y="0"/>
                  </a:lnTo>
                  <a:lnTo>
                    <a:pt x="285665" y="1204"/>
                  </a:lnTo>
                  <a:lnTo>
                    <a:pt x="287723" y="2494"/>
                  </a:lnTo>
                  <a:lnTo>
                    <a:pt x="288546" y="5161"/>
                  </a:lnTo>
                  <a:lnTo>
                    <a:pt x="287311" y="7226"/>
                  </a:lnTo>
                  <a:close/>
                </a:path>
                <a:path w="288925" h="502285">
                  <a:moveTo>
                    <a:pt x="58532" y="468587"/>
                  </a:moveTo>
                  <a:lnTo>
                    <a:pt x="617" y="502043"/>
                  </a:lnTo>
                  <a:lnTo>
                    <a:pt x="205" y="434924"/>
                  </a:lnTo>
                  <a:lnTo>
                    <a:pt x="0" y="432446"/>
                  </a:lnTo>
                  <a:lnTo>
                    <a:pt x="2049" y="430588"/>
                  </a:lnTo>
                  <a:lnTo>
                    <a:pt x="4313" y="430588"/>
                  </a:lnTo>
                  <a:lnTo>
                    <a:pt x="6774" y="430382"/>
                  </a:lnTo>
                  <a:lnTo>
                    <a:pt x="8626" y="432446"/>
                  </a:lnTo>
                  <a:lnTo>
                    <a:pt x="8626" y="434717"/>
                  </a:lnTo>
                  <a:lnTo>
                    <a:pt x="9243" y="494610"/>
                  </a:lnTo>
                  <a:lnTo>
                    <a:pt x="2666" y="490885"/>
                  </a:lnTo>
                  <a:lnTo>
                    <a:pt x="54219" y="460947"/>
                  </a:lnTo>
                  <a:lnTo>
                    <a:pt x="56268" y="459915"/>
                  </a:lnTo>
                  <a:lnTo>
                    <a:pt x="58944" y="460535"/>
                  </a:lnTo>
                  <a:lnTo>
                    <a:pt x="60170" y="462599"/>
                  </a:lnTo>
                  <a:lnTo>
                    <a:pt x="61405" y="464664"/>
                  </a:lnTo>
                  <a:lnTo>
                    <a:pt x="60581" y="467348"/>
                  </a:lnTo>
                  <a:lnTo>
                    <a:pt x="58532" y="468587"/>
                  </a:lnTo>
                  <a:close/>
                </a:path>
              </a:pathLst>
            </a:custGeom>
            <a:ln w="3175">
              <a:solidFill>
                <a:srgbClr val="000000"/>
              </a:solidFill>
            </a:ln>
          </p:spPr>
          <p:txBody>
            <a:bodyPr wrap="square" lIns="0" tIns="0" rIns="0" bIns="0" rtlCol="0"/>
            <a:lstStyle/>
            <a:p>
              <a:endParaRPr/>
            </a:p>
          </p:txBody>
        </p:sp>
        <p:sp>
          <p:nvSpPr>
            <p:cNvPr id="25" name="object 25"/>
            <p:cNvSpPr/>
            <p:nvPr/>
          </p:nvSpPr>
          <p:spPr>
            <a:xfrm>
              <a:off x="2111617" y="2829090"/>
              <a:ext cx="154305" cy="175895"/>
            </a:xfrm>
            <a:custGeom>
              <a:avLst/>
              <a:gdLst/>
              <a:ahLst/>
              <a:cxnLst/>
              <a:rect l="l" t="t" r="r" b="b"/>
              <a:pathLst>
                <a:path w="154305" h="175894">
                  <a:moveTo>
                    <a:pt x="0" y="175747"/>
                  </a:moveTo>
                  <a:lnTo>
                    <a:pt x="154228" y="175747"/>
                  </a:lnTo>
                  <a:lnTo>
                    <a:pt x="154228" y="0"/>
                  </a:lnTo>
                  <a:lnTo>
                    <a:pt x="0" y="0"/>
                  </a:lnTo>
                  <a:lnTo>
                    <a:pt x="0" y="175747"/>
                  </a:lnTo>
                  <a:close/>
                </a:path>
              </a:pathLst>
            </a:custGeom>
            <a:ln w="6375">
              <a:solidFill>
                <a:srgbClr val="000000"/>
              </a:solidFill>
            </a:ln>
          </p:spPr>
          <p:txBody>
            <a:bodyPr wrap="square" lIns="0" tIns="0" rIns="0" bIns="0" rtlCol="0"/>
            <a:lstStyle/>
            <a:p>
              <a:endParaRPr/>
            </a:p>
          </p:txBody>
        </p:sp>
        <p:sp>
          <p:nvSpPr>
            <p:cNvPr id="26" name="object 26"/>
            <p:cNvSpPr/>
            <p:nvPr/>
          </p:nvSpPr>
          <p:spPr>
            <a:xfrm>
              <a:off x="2779433" y="2827438"/>
              <a:ext cx="154305" cy="175260"/>
            </a:xfrm>
            <a:custGeom>
              <a:avLst/>
              <a:gdLst/>
              <a:ahLst/>
              <a:cxnLst/>
              <a:rect l="l" t="t" r="r" b="b"/>
              <a:pathLst>
                <a:path w="154305" h="175260">
                  <a:moveTo>
                    <a:pt x="154023" y="0"/>
                  </a:moveTo>
                  <a:lnTo>
                    <a:pt x="0" y="0"/>
                  </a:lnTo>
                  <a:lnTo>
                    <a:pt x="0" y="175127"/>
                  </a:lnTo>
                  <a:lnTo>
                    <a:pt x="154023" y="175127"/>
                  </a:lnTo>
                  <a:lnTo>
                    <a:pt x="154023" y="0"/>
                  </a:lnTo>
                  <a:close/>
                </a:path>
              </a:pathLst>
            </a:custGeom>
            <a:solidFill>
              <a:srgbClr val="FFFFFF"/>
            </a:solidFill>
          </p:spPr>
          <p:txBody>
            <a:bodyPr wrap="square" lIns="0" tIns="0" rIns="0" bIns="0" rtlCol="0"/>
            <a:lstStyle/>
            <a:p>
              <a:endParaRPr/>
            </a:p>
          </p:txBody>
        </p:sp>
        <p:sp>
          <p:nvSpPr>
            <p:cNvPr id="27" name="object 27"/>
            <p:cNvSpPr/>
            <p:nvPr/>
          </p:nvSpPr>
          <p:spPr>
            <a:xfrm>
              <a:off x="2779433" y="2827438"/>
              <a:ext cx="154305" cy="175260"/>
            </a:xfrm>
            <a:custGeom>
              <a:avLst/>
              <a:gdLst/>
              <a:ahLst/>
              <a:cxnLst/>
              <a:rect l="l" t="t" r="r" b="b"/>
              <a:pathLst>
                <a:path w="154305" h="175260">
                  <a:moveTo>
                    <a:pt x="0" y="175127"/>
                  </a:moveTo>
                  <a:lnTo>
                    <a:pt x="154023" y="175127"/>
                  </a:lnTo>
                  <a:lnTo>
                    <a:pt x="154023" y="0"/>
                  </a:lnTo>
                  <a:lnTo>
                    <a:pt x="0" y="0"/>
                  </a:lnTo>
                  <a:lnTo>
                    <a:pt x="0" y="175127"/>
                  </a:lnTo>
                  <a:close/>
                </a:path>
              </a:pathLst>
            </a:custGeom>
            <a:ln w="6375">
              <a:solidFill>
                <a:srgbClr val="000000"/>
              </a:solidFill>
            </a:ln>
          </p:spPr>
          <p:txBody>
            <a:bodyPr wrap="square" lIns="0" tIns="0" rIns="0" bIns="0" rtlCol="0"/>
            <a:lstStyle/>
            <a:p>
              <a:endParaRPr/>
            </a:p>
          </p:txBody>
        </p:sp>
        <p:sp>
          <p:nvSpPr>
            <p:cNvPr id="28" name="object 28"/>
            <p:cNvSpPr/>
            <p:nvPr/>
          </p:nvSpPr>
          <p:spPr>
            <a:xfrm>
              <a:off x="2091037" y="2925123"/>
              <a:ext cx="873760" cy="280035"/>
            </a:xfrm>
            <a:custGeom>
              <a:avLst/>
              <a:gdLst/>
              <a:ahLst/>
              <a:cxnLst/>
              <a:rect l="l" t="t" r="r" b="b"/>
              <a:pathLst>
                <a:path w="873760" h="280035">
                  <a:moveTo>
                    <a:pt x="750049" y="15485"/>
                  </a:moveTo>
                  <a:lnTo>
                    <a:pt x="750392" y="234186"/>
                  </a:lnTo>
                </a:path>
                <a:path w="873760" h="280035">
                  <a:moveTo>
                    <a:pt x="647321" y="236457"/>
                  </a:moveTo>
                  <a:lnTo>
                    <a:pt x="873271" y="236457"/>
                  </a:lnTo>
                </a:path>
                <a:path w="873760" h="280035">
                  <a:moveTo>
                    <a:pt x="102899" y="0"/>
                  </a:moveTo>
                  <a:lnTo>
                    <a:pt x="103327" y="219113"/>
                  </a:lnTo>
                </a:path>
                <a:path w="873760" h="280035">
                  <a:moveTo>
                    <a:pt x="0" y="220352"/>
                  </a:moveTo>
                  <a:lnTo>
                    <a:pt x="226121" y="220765"/>
                  </a:lnTo>
                </a:path>
                <a:path w="873760" h="280035">
                  <a:moveTo>
                    <a:pt x="51363" y="279415"/>
                  </a:moveTo>
                  <a:lnTo>
                    <a:pt x="133683" y="279415"/>
                  </a:lnTo>
                </a:path>
              </a:pathLst>
            </a:custGeom>
            <a:ln w="6376">
              <a:solidFill>
                <a:srgbClr val="000000"/>
              </a:solidFill>
            </a:ln>
          </p:spPr>
          <p:txBody>
            <a:bodyPr wrap="square" lIns="0" tIns="0" rIns="0" bIns="0" rtlCol="0"/>
            <a:lstStyle/>
            <a:p>
              <a:endParaRPr/>
            </a:p>
          </p:txBody>
        </p:sp>
        <p:sp>
          <p:nvSpPr>
            <p:cNvPr id="29" name="object 29"/>
            <p:cNvSpPr/>
            <p:nvPr/>
          </p:nvSpPr>
          <p:spPr>
            <a:xfrm>
              <a:off x="2625169" y="2253931"/>
              <a:ext cx="154305" cy="176530"/>
            </a:xfrm>
            <a:custGeom>
              <a:avLst/>
              <a:gdLst/>
              <a:ahLst/>
              <a:cxnLst/>
              <a:rect l="l" t="t" r="r" b="b"/>
              <a:pathLst>
                <a:path w="154305" h="176530">
                  <a:moveTo>
                    <a:pt x="0" y="175953"/>
                  </a:moveTo>
                  <a:lnTo>
                    <a:pt x="154228" y="175953"/>
                  </a:lnTo>
                  <a:lnTo>
                    <a:pt x="154228" y="0"/>
                  </a:lnTo>
                  <a:lnTo>
                    <a:pt x="0" y="0"/>
                  </a:lnTo>
                  <a:lnTo>
                    <a:pt x="0" y="175953"/>
                  </a:lnTo>
                  <a:close/>
                </a:path>
              </a:pathLst>
            </a:custGeom>
            <a:ln w="6375">
              <a:solidFill>
                <a:srgbClr val="000000"/>
              </a:solidFill>
            </a:ln>
          </p:spPr>
          <p:txBody>
            <a:bodyPr wrap="square" lIns="0" tIns="0" rIns="0" bIns="0" rtlCol="0"/>
            <a:lstStyle/>
            <a:p>
              <a:endParaRPr/>
            </a:p>
          </p:txBody>
        </p:sp>
        <p:sp>
          <p:nvSpPr>
            <p:cNvPr id="30" name="object 30"/>
            <p:cNvSpPr/>
            <p:nvPr/>
          </p:nvSpPr>
          <p:spPr>
            <a:xfrm>
              <a:off x="2594385" y="2351633"/>
              <a:ext cx="226695" cy="279400"/>
            </a:xfrm>
            <a:custGeom>
              <a:avLst/>
              <a:gdLst/>
              <a:ahLst/>
              <a:cxnLst/>
              <a:rect l="l" t="t" r="r" b="b"/>
              <a:pathLst>
                <a:path w="226694" h="279400">
                  <a:moveTo>
                    <a:pt x="102727" y="0"/>
                  </a:moveTo>
                  <a:lnTo>
                    <a:pt x="103327" y="219096"/>
                  </a:lnTo>
                </a:path>
                <a:path w="226694" h="279400">
                  <a:moveTo>
                    <a:pt x="0" y="220335"/>
                  </a:moveTo>
                  <a:lnTo>
                    <a:pt x="226121" y="220954"/>
                  </a:lnTo>
                </a:path>
                <a:path w="226694" h="279400">
                  <a:moveTo>
                    <a:pt x="51363" y="279402"/>
                  </a:moveTo>
                  <a:lnTo>
                    <a:pt x="134112" y="279402"/>
                  </a:lnTo>
                </a:path>
              </a:pathLst>
            </a:custGeom>
            <a:ln w="6376">
              <a:solidFill>
                <a:srgbClr val="000000"/>
              </a:solidFill>
            </a:ln>
          </p:spPr>
          <p:txBody>
            <a:bodyPr wrap="square" lIns="0" tIns="0" rIns="0" bIns="0" rtlCol="0"/>
            <a:lstStyle/>
            <a:p>
              <a:endParaRPr/>
            </a:p>
          </p:txBody>
        </p:sp>
        <p:sp>
          <p:nvSpPr>
            <p:cNvPr id="31" name="object 31"/>
            <p:cNvSpPr/>
            <p:nvPr/>
          </p:nvSpPr>
          <p:spPr>
            <a:xfrm>
              <a:off x="2352915" y="2333481"/>
              <a:ext cx="309245" cy="488950"/>
            </a:xfrm>
            <a:custGeom>
              <a:avLst/>
              <a:gdLst/>
              <a:ahLst/>
              <a:cxnLst/>
              <a:rect l="l" t="t" r="r" b="b"/>
              <a:pathLst>
                <a:path w="309244" h="488950">
                  <a:moveTo>
                    <a:pt x="303965" y="485822"/>
                  </a:moveTo>
                  <a:lnTo>
                    <a:pt x="308869" y="488382"/>
                  </a:lnTo>
                  <a:lnTo>
                    <a:pt x="308777" y="485904"/>
                  </a:lnTo>
                  <a:lnTo>
                    <a:pt x="304495" y="485904"/>
                  </a:lnTo>
                  <a:lnTo>
                    <a:pt x="303965" y="485822"/>
                  </a:lnTo>
                  <a:close/>
                </a:path>
                <a:path w="309244" h="488950">
                  <a:moveTo>
                    <a:pt x="292058" y="469775"/>
                  </a:moveTo>
                  <a:lnTo>
                    <a:pt x="300637" y="483418"/>
                  </a:lnTo>
                  <a:lnTo>
                    <a:pt x="301190" y="484373"/>
                  </a:lnTo>
                  <a:lnTo>
                    <a:pt x="303965" y="485822"/>
                  </a:lnTo>
                  <a:lnTo>
                    <a:pt x="304495" y="485904"/>
                  </a:lnTo>
                  <a:lnTo>
                    <a:pt x="308611" y="483418"/>
                  </a:lnTo>
                  <a:lnTo>
                    <a:pt x="308601" y="481147"/>
                  </a:lnTo>
                  <a:lnTo>
                    <a:pt x="300037" y="481147"/>
                  </a:lnTo>
                  <a:lnTo>
                    <a:pt x="299783" y="473792"/>
                  </a:lnTo>
                  <a:lnTo>
                    <a:pt x="292058" y="469775"/>
                  </a:lnTo>
                  <a:close/>
                </a:path>
                <a:path w="309244" h="488950">
                  <a:moveTo>
                    <a:pt x="308675" y="483134"/>
                  </a:moveTo>
                  <a:lnTo>
                    <a:pt x="308611" y="483418"/>
                  </a:lnTo>
                  <a:lnTo>
                    <a:pt x="304495" y="485904"/>
                  </a:lnTo>
                  <a:lnTo>
                    <a:pt x="308777" y="485904"/>
                  </a:lnTo>
                  <a:lnTo>
                    <a:pt x="308675" y="483134"/>
                  </a:lnTo>
                  <a:close/>
                </a:path>
                <a:path w="309244" h="488950">
                  <a:moveTo>
                    <a:pt x="301190" y="484373"/>
                  </a:moveTo>
                  <a:lnTo>
                    <a:pt x="301837" y="485491"/>
                  </a:lnTo>
                  <a:lnTo>
                    <a:pt x="303965" y="485822"/>
                  </a:lnTo>
                  <a:lnTo>
                    <a:pt x="301190" y="484373"/>
                  </a:lnTo>
                  <a:close/>
                </a:path>
                <a:path w="309244" h="488950">
                  <a:moveTo>
                    <a:pt x="251331" y="448516"/>
                  </a:moveTo>
                  <a:lnTo>
                    <a:pt x="248844" y="449342"/>
                  </a:lnTo>
                  <a:lnTo>
                    <a:pt x="247815" y="451416"/>
                  </a:lnTo>
                  <a:lnTo>
                    <a:pt x="246615" y="453687"/>
                  </a:lnTo>
                  <a:lnTo>
                    <a:pt x="247472" y="456164"/>
                  </a:lnTo>
                  <a:lnTo>
                    <a:pt x="249530" y="457403"/>
                  </a:lnTo>
                  <a:lnTo>
                    <a:pt x="301190" y="484373"/>
                  </a:lnTo>
                  <a:lnTo>
                    <a:pt x="300637" y="483418"/>
                  </a:lnTo>
                  <a:lnTo>
                    <a:pt x="292058" y="469775"/>
                  </a:lnTo>
                  <a:lnTo>
                    <a:pt x="253560" y="449755"/>
                  </a:lnTo>
                  <a:lnTo>
                    <a:pt x="251331" y="448516"/>
                  </a:lnTo>
                  <a:close/>
                </a:path>
                <a:path w="309244" h="488950">
                  <a:moveTo>
                    <a:pt x="308549" y="479737"/>
                  </a:moveTo>
                  <a:lnTo>
                    <a:pt x="308675" y="483134"/>
                  </a:lnTo>
                  <a:lnTo>
                    <a:pt x="309212" y="480734"/>
                  </a:lnTo>
                  <a:lnTo>
                    <a:pt x="308549" y="479737"/>
                  </a:lnTo>
                  <a:close/>
                </a:path>
                <a:path w="309244" h="488950">
                  <a:moveTo>
                    <a:pt x="299783" y="473792"/>
                  </a:moveTo>
                  <a:lnTo>
                    <a:pt x="300037" y="481147"/>
                  </a:lnTo>
                  <a:lnTo>
                    <a:pt x="306382" y="477224"/>
                  </a:lnTo>
                  <a:lnTo>
                    <a:pt x="299783" y="473792"/>
                  </a:lnTo>
                  <a:close/>
                </a:path>
                <a:path w="309244" h="488950">
                  <a:moveTo>
                    <a:pt x="299493" y="465394"/>
                  </a:moveTo>
                  <a:lnTo>
                    <a:pt x="299783" y="473792"/>
                  </a:lnTo>
                  <a:lnTo>
                    <a:pt x="306382" y="477224"/>
                  </a:lnTo>
                  <a:lnTo>
                    <a:pt x="300037" y="481147"/>
                  </a:lnTo>
                  <a:lnTo>
                    <a:pt x="308601" y="481147"/>
                  </a:lnTo>
                  <a:lnTo>
                    <a:pt x="308549" y="479737"/>
                  </a:lnTo>
                  <a:lnTo>
                    <a:pt x="307840" y="478669"/>
                  </a:lnTo>
                  <a:lnTo>
                    <a:pt x="299493" y="465394"/>
                  </a:lnTo>
                  <a:close/>
                </a:path>
                <a:path w="309244" h="488950">
                  <a:moveTo>
                    <a:pt x="304324" y="416927"/>
                  </a:moveTo>
                  <a:lnTo>
                    <a:pt x="302095" y="416927"/>
                  </a:lnTo>
                  <a:lnTo>
                    <a:pt x="299608" y="417133"/>
                  </a:lnTo>
                  <a:lnTo>
                    <a:pt x="297721" y="418991"/>
                  </a:lnTo>
                  <a:lnTo>
                    <a:pt x="297979" y="421469"/>
                  </a:lnTo>
                  <a:lnTo>
                    <a:pt x="299493" y="465394"/>
                  </a:lnTo>
                  <a:lnTo>
                    <a:pt x="307840" y="478669"/>
                  </a:lnTo>
                  <a:lnTo>
                    <a:pt x="308549" y="479737"/>
                  </a:lnTo>
                  <a:lnTo>
                    <a:pt x="306397" y="421469"/>
                  </a:lnTo>
                  <a:lnTo>
                    <a:pt x="306382" y="418785"/>
                  </a:lnTo>
                  <a:lnTo>
                    <a:pt x="304324" y="416927"/>
                  </a:lnTo>
                  <a:close/>
                </a:path>
                <a:path w="309244" h="488950">
                  <a:moveTo>
                    <a:pt x="4458" y="0"/>
                  </a:moveTo>
                  <a:lnTo>
                    <a:pt x="2658" y="1204"/>
                  </a:lnTo>
                  <a:lnTo>
                    <a:pt x="600" y="2408"/>
                  </a:lnTo>
                  <a:lnTo>
                    <a:pt x="0" y="5161"/>
                  </a:lnTo>
                  <a:lnTo>
                    <a:pt x="1200" y="7226"/>
                  </a:lnTo>
                  <a:lnTo>
                    <a:pt x="292058" y="469775"/>
                  </a:lnTo>
                  <a:lnTo>
                    <a:pt x="299783" y="473792"/>
                  </a:lnTo>
                  <a:lnTo>
                    <a:pt x="299493" y="465394"/>
                  </a:lnTo>
                  <a:lnTo>
                    <a:pt x="7117" y="344"/>
                  </a:lnTo>
                  <a:lnTo>
                    <a:pt x="4458" y="0"/>
                  </a:lnTo>
                  <a:close/>
                </a:path>
              </a:pathLst>
            </a:custGeom>
            <a:solidFill>
              <a:srgbClr val="000000"/>
            </a:solidFill>
          </p:spPr>
          <p:txBody>
            <a:bodyPr wrap="square" lIns="0" tIns="0" rIns="0" bIns="0" rtlCol="0"/>
            <a:lstStyle/>
            <a:p>
              <a:endParaRPr/>
            </a:p>
          </p:txBody>
        </p:sp>
        <p:sp>
          <p:nvSpPr>
            <p:cNvPr id="32" name="object 32"/>
            <p:cNvSpPr/>
            <p:nvPr/>
          </p:nvSpPr>
          <p:spPr>
            <a:xfrm>
              <a:off x="2352915" y="2333481"/>
              <a:ext cx="309245" cy="488950"/>
            </a:xfrm>
            <a:custGeom>
              <a:avLst/>
              <a:gdLst/>
              <a:ahLst/>
              <a:cxnLst/>
              <a:rect l="l" t="t" r="r" b="b"/>
              <a:pathLst>
                <a:path w="309244" h="488950">
                  <a:moveTo>
                    <a:pt x="8403" y="2408"/>
                  </a:moveTo>
                  <a:lnTo>
                    <a:pt x="307840" y="478669"/>
                  </a:lnTo>
                  <a:lnTo>
                    <a:pt x="309212" y="480734"/>
                  </a:lnTo>
                  <a:lnTo>
                    <a:pt x="308611" y="483418"/>
                  </a:lnTo>
                  <a:lnTo>
                    <a:pt x="306553" y="484657"/>
                  </a:lnTo>
                  <a:lnTo>
                    <a:pt x="304495" y="485904"/>
                  </a:lnTo>
                  <a:lnTo>
                    <a:pt x="301837" y="485491"/>
                  </a:lnTo>
                  <a:lnTo>
                    <a:pt x="300637" y="483418"/>
                  </a:lnTo>
                  <a:lnTo>
                    <a:pt x="1200" y="7226"/>
                  </a:lnTo>
                  <a:lnTo>
                    <a:pt x="0" y="5161"/>
                  </a:lnTo>
                  <a:lnTo>
                    <a:pt x="600" y="2408"/>
                  </a:lnTo>
                  <a:lnTo>
                    <a:pt x="2658" y="1204"/>
                  </a:lnTo>
                  <a:lnTo>
                    <a:pt x="4458" y="0"/>
                  </a:lnTo>
                  <a:lnTo>
                    <a:pt x="7117" y="344"/>
                  </a:lnTo>
                  <a:lnTo>
                    <a:pt x="8403" y="2408"/>
                  </a:lnTo>
                  <a:close/>
                </a:path>
                <a:path w="309244" h="488950">
                  <a:moveTo>
                    <a:pt x="306382" y="421056"/>
                  </a:moveTo>
                  <a:lnTo>
                    <a:pt x="308869" y="488382"/>
                  </a:lnTo>
                  <a:lnTo>
                    <a:pt x="249530" y="457403"/>
                  </a:lnTo>
                  <a:lnTo>
                    <a:pt x="247472" y="456164"/>
                  </a:lnTo>
                  <a:lnTo>
                    <a:pt x="246615" y="453687"/>
                  </a:lnTo>
                  <a:lnTo>
                    <a:pt x="247815" y="451416"/>
                  </a:lnTo>
                  <a:lnTo>
                    <a:pt x="248844" y="449342"/>
                  </a:lnTo>
                  <a:lnTo>
                    <a:pt x="251331" y="448516"/>
                  </a:lnTo>
                  <a:lnTo>
                    <a:pt x="253560" y="449755"/>
                  </a:lnTo>
                  <a:lnTo>
                    <a:pt x="306382" y="477224"/>
                  </a:lnTo>
                  <a:lnTo>
                    <a:pt x="300037" y="481147"/>
                  </a:lnTo>
                  <a:lnTo>
                    <a:pt x="297979" y="421469"/>
                  </a:lnTo>
                  <a:lnTo>
                    <a:pt x="297721" y="418992"/>
                  </a:lnTo>
                  <a:lnTo>
                    <a:pt x="299608" y="417133"/>
                  </a:lnTo>
                  <a:lnTo>
                    <a:pt x="302094" y="416927"/>
                  </a:lnTo>
                  <a:lnTo>
                    <a:pt x="304324" y="416927"/>
                  </a:lnTo>
                  <a:lnTo>
                    <a:pt x="306382" y="418785"/>
                  </a:lnTo>
                  <a:lnTo>
                    <a:pt x="306382" y="421056"/>
                  </a:lnTo>
                  <a:close/>
                </a:path>
              </a:pathLst>
            </a:custGeom>
            <a:ln w="3175">
              <a:solidFill>
                <a:srgbClr val="000000"/>
              </a:solidFill>
            </a:ln>
          </p:spPr>
          <p:txBody>
            <a:bodyPr wrap="square" lIns="0" tIns="0" rIns="0" bIns="0" rtlCol="0"/>
            <a:lstStyle/>
            <a:p>
              <a:endParaRPr/>
            </a:p>
          </p:txBody>
        </p:sp>
        <p:sp>
          <p:nvSpPr>
            <p:cNvPr id="33" name="object 33"/>
            <p:cNvSpPr/>
            <p:nvPr/>
          </p:nvSpPr>
          <p:spPr>
            <a:xfrm>
              <a:off x="2810217" y="1671347"/>
              <a:ext cx="154305" cy="176530"/>
            </a:xfrm>
            <a:custGeom>
              <a:avLst/>
              <a:gdLst/>
              <a:ahLst/>
              <a:cxnLst/>
              <a:rect l="l" t="t" r="r" b="b"/>
              <a:pathLst>
                <a:path w="154305" h="176530">
                  <a:moveTo>
                    <a:pt x="0" y="176160"/>
                  </a:moveTo>
                  <a:lnTo>
                    <a:pt x="154023" y="176160"/>
                  </a:lnTo>
                  <a:lnTo>
                    <a:pt x="154023" y="0"/>
                  </a:lnTo>
                  <a:lnTo>
                    <a:pt x="0" y="0"/>
                  </a:lnTo>
                  <a:lnTo>
                    <a:pt x="0" y="176160"/>
                  </a:lnTo>
                  <a:close/>
                </a:path>
              </a:pathLst>
            </a:custGeom>
            <a:ln w="6375">
              <a:solidFill>
                <a:srgbClr val="000000"/>
              </a:solidFill>
            </a:ln>
          </p:spPr>
          <p:txBody>
            <a:bodyPr wrap="square" lIns="0" tIns="0" rIns="0" bIns="0" rtlCol="0"/>
            <a:lstStyle/>
            <a:p>
              <a:endParaRPr/>
            </a:p>
          </p:txBody>
        </p:sp>
        <p:sp>
          <p:nvSpPr>
            <p:cNvPr id="34" name="object 34"/>
            <p:cNvSpPr/>
            <p:nvPr/>
          </p:nvSpPr>
          <p:spPr>
            <a:xfrm>
              <a:off x="2866897" y="1752532"/>
              <a:ext cx="269875" cy="487045"/>
            </a:xfrm>
            <a:custGeom>
              <a:avLst/>
              <a:gdLst/>
              <a:ahLst/>
              <a:cxnLst/>
              <a:rect l="l" t="t" r="r" b="b"/>
              <a:pathLst>
                <a:path w="269875" h="487044">
                  <a:moveTo>
                    <a:pt x="262967" y="483998"/>
                  </a:moveTo>
                  <a:lnTo>
                    <a:pt x="267795" y="486919"/>
                  </a:lnTo>
                  <a:lnTo>
                    <a:pt x="267870" y="484253"/>
                  </a:lnTo>
                  <a:lnTo>
                    <a:pt x="263679" y="484253"/>
                  </a:lnTo>
                  <a:lnTo>
                    <a:pt x="262967" y="483998"/>
                  </a:lnTo>
                  <a:close/>
                </a:path>
                <a:path w="269875" h="487044">
                  <a:moveTo>
                    <a:pt x="252521" y="467630"/>
                  </a:moveTo>
                  <a:lnTo>
                    <a:pt x="259992" y="481328"/>
                  </a:lnTo>
                  <a:lnTo>
                    <a:pt x="260861" y="482722"/>
                  </a:lnTo>
                  <a:lnTo>
                    <a:pt x="262967" y="483998"/>
                  </a:lnTo>
                  <a:lnTo>
                    <a:pt x="263679" y="484253"/>
                  </a:lnTo>
                  <a:lnTo>
                    <a:pt x="267795" y="482188"/>
                  </a:lnTo>
                  <a:lnTo>
                    <a:pt x="267941" y="481687"/>
                  </a:lnTo>
                  <a:lnTo>
                    <a:pt x="268009" y="479263"/>
                  </a:lnTo>
                  <a:lnTo>
                    <a:pt x="259649" y="479263"/>
                  </a:lnTo>
                  <a:lnTo>
                    <a:pt x="259814" y="472064"/>
                  </a:lnTo>
                  <a:lnTo>
                    <a:pt x="252521" y="467630"/>
                  </a:lnTo>
                  <a:close/>
                </a:path>
                <a:path w="269875" h="487044">
                  <a:moveTo>
                    <a:pt x="267941" y="481687"/>
                  </a:moveTo>
                  <a:lnTo>
                    <a:pt x="267795" y="482188"/>
                  </a:lnTo>
                  <a:lnTo>
                    <a:pt x="263679" y="484253"/>
                  </a:lnTo>
                  <a:lnTo>
                    <a:pt x="267870" y="484253"/>
                  </a:lnTo>
                  <a:lnTo>
                    <a:pt x="267941" y="481687"/>
                  </a:lnTo>
                  <a:close/>
                </a:path>
                <a:path w="269875" h="487044">
                  <a:moveTo>
                    <a:pt x="260861" y="482722"/>
                  </a:moveTo>
                  <a:lnTo>
                    <a:pt x="261278" y="483392"/>
                  </a:lnTo>
                  <a:lnTo>
                    <a:pt x="262967" y="483998"/>
                  </a:lnTo>
                  <a:lnTo>
                    <a:pt x="260861" y="482722"/>
                  </a:lnTo>
                  <a:close/>
                </a:path>
                <a:path w="269875" h="487044">
                  <a:moveTo>
                    <a:pt x="213001" y="443819"/>
                  </a:moveTo>
                  <a:lnTo>
                    <a:pt x="210343" y="444421"/>
                  </a:lnTo>
                  <a:lnTo>
                    <a:pt x="209056" y="446486"/>
                  </a:lnTo>
                  <a:lnTo>
                    <a:pt x="207856" y="448293"/>
                  </a:lnTo>
                  <a:lnTo>
                    <a:pt x="208456" y="451046"/>
                  </a:lnTo>
                  <a:lnTo>
                    <a:pt x="210514" y="452250"/>
                  </a:lnTo>
                  <a:lnTo>
                    <a:pt x="260861" y="482722"/>
                  </a:lnTo>
                  <a:lnTo>
                    <a:pt x="259992" y="481328"/>
                  </a:lnTo>
                  <a:lnTo>
                    <a:pt x="252521" y="467630"/>
                  </a:lnTo>
                  <a:lnTo>
                    <a:pt x="215059" y="444852"/>
                  </a:lnTo>
                  <a:lnTo>
                    <a:pt x="213001" y="443819"/>
                  </a:lnTo>
                  <a:close/>
                </a:path>
                <a:path w="269875" h="487044">
                  <a:moveTo>
                    <a:pt x="268044" y="478042"/>
                  </a:moveTo>
                  <a:lnTo>
                    <a:pt x="267941" y="481687"/>
                  </a:lnTo>
                  <a:lnTo>
                    <a:pt x="268652" y="479263"/>
                  </a:lnTo>
                  <a:lnTo>
                    <a:pt x="268044" y="478042"/>
                  </a:lnTo>
                  <a:close/>
                </a:path>
                <a:path w="269875" h="487044">
                  <a:moveTo>
                    <a:pt x="259814" y="472064"/>
                  </a:moveTo>
                  <a:lnTo>
                    <a:pt x="259649" y="479263"/>
                  </a:lnTo>
                  <a:lnTo>
                    <a:pt x="265994" y="475822"/>
                  </a:lnTo>
                  <a:lnTo>
                    <a:pt x="259814" y="472064"/>
                  </a:lnTo>
                  <a:close/>
                </a:path>
                <a:path w="269875" h="487044">
                  <a:moveTo>
                    <a:pt x="260015" y="463262"/>
                  </a:moveTo>
                  <a:lnTo>
                    <a:pt x="259814" y="472064"/>
                  </a:lnTo>
                  <a:lnTo>
                    <a:pt x="265994" y="475822"/>
                  </a:lnTo>
                  <a:lnTo>
                    <a:pt x="259649" y="479263"/>
                  </a:lnTo>
                  <a:lnTo>
                    <a:pt x="268009" y="479263"/>
                  </a:lnTo>
                  <a:lnTo>
                    <a:pt x="268044" y="478042"/>
                  </a:lnTo>
                  <a:lnTo>
                    <a:pt x="267623" y="477198"/>
                  </a:lnTo>
                  <a:lnTo>
                    <a:pt x="260015" y="463262"/>
                  </a:lnTo>
                  <a:close/>
                </a:path>
                <a:path w="269875" h="487044">
                  <a:moveTo>
                    <a:pt x="267795" y="415258"/>
                  </a:moveTo>
                  <a:lnTo>
                    <a:pt x="263079" y="415258"/>
                  </a:lnTo>
                  <a:lnTo>
                    <a:pt x="261278" y="417150"/>
                  </a:lnTo>
                  <a:lnTo>
                    <a:pt x="261021" y="419387"/>
                  </a:lnTo>
                  <a:lnTo>
                    <a:pt x="260015" y="463262"/>
                  </a:lnTo>
                  <a:lnTo>
                    <a:pt x="267623" y="477198"/>
                  </a:lnTo>
                  <a:lnTo>
                    <a:pt x="268044" y="478042"/>
                  </a:lnTo>
                  <a:lnTo>
                    <a:pt x="269681" y="419645"/>
                  </a:lnTo>
                  <a:lnTo>
                    <a:pt x="269681" y="417323"/>
                  </a:lnTo>
                  <a:lnTo>
                    <a:pt x="267795" y="415258"/>
                  </a:lnTo>
                  <a:close/>
                </a:path>
                <a:path w="269875" h="487044">
                  <a:moveTo>
                    <a:pt x="4973" y="0"/>
                  </a:moveTo>
                  <a:lnTo>
                    <a:pt x="2915" y="1204"/>
                  </a:lnTo>
                  <a:lnTo>
                    <a:pt x="857" y="2494"/>
                  </a:lnTo>
                  <a:lnTo>
                    <a:pt x="0" y="4903"/>
                  </a:lnTo>
                  <a:lnTo>
                    <a:pt x="1286" y="6968"/>
                  </a:lnTo>
                  <a:lnTo>
                    <a:pt x="252521" y="467630"/>
                  </a:lnTo>
                  <a:lnTo>
                    <a:pt x="259814" y="472064"/>
                  </a:lnTo>
                  <a:lnTo>
                    <a:pt x="260015" y="463262"/>
                  </a:lnTo>
                  <a:lnTo>
                    <a:pt x="8660" y="2838"/>
                  </a:lnTo>
                  <a:lnTo>
                    <a:pt x="7631" y="774"/>
                  </a:lnTo>
                  <a:lnTo>
                    <a:pt x="4973" y="0"/>
                  </a:lnTo>
                  <a:close/>
                </a:path>
              </a:pathLst>
            </a:custGeom>
            <a:solidFill>
              <a:srgbClr val="000000"/>
            </a:solidFill>
          </p:spPr>
          <p:txBody>
            <a:bodyPr wrap="square" lIns="0" tIns="0" rIns="0" bIns="0" rtlCol="0"/>
            <a:lstStyle/>
            <a:p>
              <a:endParaRPr/>
            </a:p>
          </p:txBody>
        </p:sp>
        <p:sp>
          <p:nvSpPr>
            <p:cNvPr id="35" name="object 35"/>
            <p:cNvSpPr/>
            <p:nvPr/>
          </p:nvSpPr>
          <p:spPr>
            <a:xfrm>
              <a:off x="2866897" y="1752532"/>
              <a:ext cx="269875" cy="487045"/>
            </a:xfrm>
            <a:custGeom>
              <a:avLst/>
              <a:gdLst/>
              <a:ahLst/>
              <a:cxnLst/>
              <a:rect l="l" t="t" r="r" b="b"/>
              <a:pathLst>
                <a:path w="269875" h="487044">
                  <a:moveTo>
                    <a:pt x="8660" y="2838"/>
                  </a:moveTo>
                  <a:lnTo>
                    <a:pt x="267623" y="477198"/>
                  </a:lnTo>
                  <a:lnTo>
                    <a:pt x="268652" y="479263"/>
                  </a:lnTo>
                  <a:lnTo>
                    <a:pt x="267795" y="482188"/>
                  </a:lnTo>
                  <a:lnTo>
                    <a:pt x="265737" y="483220"/>
                  </a:lnTo>
                  <a:lnTo>
                    <a:pt x="263679" y="484253"/>
                  </a:lnTo>
                  <a:lnTo>
                    <a:pt x="261278" y="483392"/>
                  </a:lnTo>
                  <a:lnTo>
                    <a:pt x="259992" y="481328"/>
                  </a:lnTo>
                  <a:lnTo>
                    <a:pt x="1286" y="6968"/>
                  </a:lnTo>
                  <a:lnTo>
                    <a:pt x="0" y="4903"/>
                  </a:lnTo>
                  <a:lnTo>
                    <a:pt x="857" y="2494"/>
                  </a:lnTo>
                  <a:lnTo>
                    <a:pt x="2915" y="1204"/>
                  </a:lnTo>
                  <a:lnTo>
                    <a:pt x="4973" y="0"/>
                  </a:lnTo>
                  <a:lnTo>
                    <a:pt x="7631" y="774"/>
                  </a:lnTo>
                  <a:lnTo>
                    <a:pt x="8660" y="2838"/>
                  </a:lnTo>
                  <a:close/>
                </a:path>
                <a:path w="269875" h="487044">
                  <a:moveTo>
                    <a:pt x="269681" y="419645"/>
                  </a:moveTo>
                  <a:lnTo>
                    <a:pt x="267795" y="486919"/>
                  </a:lnTo>
                  <a:lnTo>
                    <a:pt x="210514" y="452250"/>
                  </a:lnTo>
                  <a:lnTo>
                    <a:pt x="208456" y="451046"/>
                  </a:lnTo>
                  <a:lnTo>
                    <a:pt x="207856" y="448293"/>
                  </a:lnTo>
                  <a:lnTo>
                    <a:pt x="209056" y="446486"/>
                  </a:lnTo>
                  <a:lnTo>
                    <a:pt x="210343" y="444421"/>
                  </a:lnTo>
                  <a:lnTo>
                    <a:pt x="213001" y="443819"/>
                  </a:lnTo>
                  <a:lnTo>
                    <a:pt x="215059" y="444852"/>
                  </a:lnTo>
                  <a:lnTo>
                    <a:pt x="265994" y="475822"/>
                  </a:lnTo>
                  <a:lnTo>
                    <a:pt x="259649" y="479263"/>
                  </a:lnTo>
                  <a:lnTo>
                    <a:pt x="261021" y="419387"/>
                  </a:lnTo>
                  <a:lnTo>
                    <a:pt x="261278" y="417151"/>
                  </a:lnTo>
                  <a:lnTo>
                    <a:pt x="263079" y="415258"/>
                  </a:lnTo>
                  <a:lnTo>
                    <a:pt x="265394" y="415258"/>
                  </a:lnTo>
                  <a:lnTo>
                    <a:pt x="267795" y="415258"/>
                  </a:lnTo>
                  <a:lnTo>
                    <a:pt x="269681" y="417323"/>
                  </a:lnTo>
                  <a:lnTo>
                    <a:pt x="269681" y="419645"/>
                  </a:lnTo>
                  <a:close/>
                </a:path>
              </a:pathLst>
            </a:custGeom>
            <a:ln w="3175">
              <a:solidFill>
                <a:srgbClr val="000000"/>
              </a:solidFill>
            </a:ln>
          </p:spPr>
          <p:txBody>
            <a:bodyPr wrap="square" lIns="0" tIns="0" rIns="0" bIns="0" rtlCol="0"/>
            <a:lstStyle/>
            <a:p>
              <a:endParaRPr/>
            </a:p>
          </p:txBody>
        </p:sp>
        <p:sp>
          <p:nvSpPr>
            <p:cNvPr id="36" name="object 36"/>
            <p:cNvSpPr/>
            <p:nvPr/>
          </p:nvSpPr>
          <p:spPr>
            <a:xfrm>
              <a:off x="2132111" y="1673171"/>
              <a:ext cx="154305" cy="175895"/>
            </a:xfrm>
            <a:custGeom>
              <a:avLst/>
              <a:gdLst/>
              <a:ahLst/>
              <a:cxnLst/>
              <a:rect l="l" t="t" r="r" b="b"/>
              <a:pathLst>
                <a:path w="154305" h="175894">
                  <a:moveTo>
                    <a:pt x="0" y="175540"/>
                  </a:moveTo>
                  <a:lnTo>
                    <a:pt x="154228" y="175540"/>
                  </a:lnTo>
                  <a:lnTo>
                    <a:pt x="154228" y="0"/>
                  </a:lnTo>
                  <a:lnTo>
                    <a:pt x="0" y="0"/>
                  </a:lnTo>
                  <a:lnTo>
                    <a:pt x="0" y="175540"/>
                  </a:lnTo>
                  <a:close/>
                </a:path>
              </a:pathLst>
            </a:custGeom>
            <a:ln w="6375">
              <a:solidFill>
                <a:srgbClr val="000000"/>
              </a:solidFill>
            </a:ln>
          </p:spPr>
          <p:txBody>
            <a:bodyPr wrap="square" lIns="0" tIns="0" rIns="0" bIns="0" rtlCol="0"/>
            <a:lstStyle/>
            <a:p>
              <a:endParaRPr/>
            </a:p>
          </p:txBody>
        </p:sp>
        <p:sp>
          <p:nvSpPr>
            <p:cNvPr id="37" name="object 37"/>
            <p:cNvSpPr/>
            <p:nvPr/>
          </p:nvSpPr>
          <p:spPr>
            <a:xfrm>
              <a:off x="1919538" y="1746080"/>
              <a:ext cx="279400" cy="495300"/>
            </a:xfrm>
            <a:custGeom>
              <a:avLst/>
              <a:gdLst/>
              <a:ahLst/>
              <a:cxnLst/>
              <a:rect l="l" t="t" r="r" b="b"/>
              <a:pathLst>
                <a:path w="279400" h="495300">
                  <a:moveTo>
                    <a:pt x="1189" y="489975"/>
                  </a:moveTo>
                  <a:lnTo>
                    <a:pt x="1286" y="495006"/>
                  </a:lnTo>
                  <a:lnTo>
                    <a:pt x="5348" y="492597"/>
                  </a:lnTo>
                  <a:lnTo>
                    <a:pt x="3344" y="491307"/>
                  </a:lnTo>
                  <a:lnTo>
                    <a:pt x="1286" y="490275"/>
                  </a:lnTo>
                  <a:lnTo>
                    <a:pt x="1189" y="489975"/>
                  </a:lnTo>
                  <a:close/>
                </a:path>
                <a:path w="279400" h="495300">
                  <a:moveTo>
                    <a:pt x="9414" y="471567"/>
                  </a:moveTo>
                  <a:lnTo>
                    <a:pt x="1629" y="485543"/>
                  </a:lnTo>
                  <a:lnTo>
                    <a:pt x="1121" y="486416"/>
                  </a:lnTo>
                  <a:lnTo>
                    <a:pt x="1184" y="489672"/>
                  </a:lnTo>
                  <a:lnTo>
                    <a:pt x="1286" y="490275"/>
                  </a:lnTo>
                  <a:lnTo>
                    <a:pt x="3344" y="491307"/>
                  </a:lnTo>
                  <a:lnTo>
                    <a:pt x="5316" y="492597"/>
                  </a:lnTo>
                  <a:lnTo>
                    <a:pt x="8589" y="490675"/>
                  </a:lnTo>
                  <a:lnTo>
                    <a:pt x="9089" y="489672"/>
                  </a:lnTo>
                  <a:lnTo>
                    <a:pt x="10240" y="487608"/>
                  </a:lnTo>
                  <a:lnTo>
                    <a:pt x="9689" y="487608"/>
                  </a:lnTo>
                  <a:lnTo>
                    <a:pt x="3086" y="483908"/>
                  </a:lnTo>
                  <a:lnTo>
                    <a:pt x="9560" y="480083"/>
                  </a:lnTo>
                  <a:lnTo>
                    <a:pt x="9414" y="471567"/>
                  </a:lnTo>
                  <a:close/>
                </a:path>
                <a:path w="279400" h="495300">
                  <a:moveTo>
                    <a:pt x="8589" y="490675"/>
                  </a:moveTo>
                  <a:lnTo>
                    <a:pt x="5384" y="492576"/>
                  </a:lnTo>
                  <a:lnTo>
                    <a:pt x="8060" y="491737"/>
                  </a:lnTo>
                  <a:lnTo>
                    <a:pt x="8589" y="490675"/>
                  </a:lnTo>
                  <a:close/>
                </a:path>
                <a:path w="279400" h="495300">
                  <a:moveTo>
                    <a:pt x="56508" y="452336"/>
                  </a:moveTo>
                  <a:lnTo>
                    <a:pt x="16828" y="475787"/>
                  </a:lnTo>
                  <a:lnTo>
                    <a:pt x="9089" y="489672"/>
                  </a:lnTo>
                  <a:lnTo>
                    <a:pt x="8589" y="490675"/>
                  </a:lnTo>
                  <a:lnTo>
                    <a:pt x="60796" y="459734"/>
                  </a:lnTo>
                  <a:lnTo>
                    <a:pt x="61396" y="457240"/>
                  </a:lnTo>
                  <a:lnTo>
                    <a:pt x="60367" y="455175"/>
                  </a:lnTo>
                  <a:lnTo>
                    <a:pt x="59167" y="453110"/>
                  </a:lnTo>
                  <a:lnTo>
                    <a:pt x="56508" y="452336"/>
                  </a:lnTo>
                  <a:close/>
                </a:path>
                <a:path w="279400" h="495300">
                  <a:moveTo>
                    <a:pt x="1121" y="486416"/>
                  </a:moveTo>
                  <a:lnTo>
                    <a:pt x="428" y="487608"/>
                  </a:lnTo>
                  <a:lnTo>
                    <a:pt x="1189" y="489975"/>
                  </a:lnTo>
                  <a:lnTo>
                    <a:pt x="1121" y="486416"/>
                  </a:lnTo>
                  <a:close/>
                </a:path>
                <a:path w="279400" h="495300">
                  <a:moveTo>
                    <a:pt x="9560" y="480083"/>
                  </a:moveTo>
                  <a:lnTo>
                    <a:pt x="3086" y="483908"/>
                  </a:lnTo>
                  <a:lnTo>
                    <a:pt x="9689" y="487608"/>
                  </a:lnTo>
                  <a:lnTo>
                    <a:pt x="9560" y="480083"/>
                  </a:lnTo>
                  <a:close/>
                </a:path>
                <a:path w="279400" h="495300">
                  <a:moveTo>
                    <a:pt x="16828" y="475787"/>
                  </a:moveTo>
                  <a:lnTo>
                    <a:pt x="9560" y="480083"/>
                  </a:lnTo>
                  <a:lnTo>
                    <a:pt x="9689" y="487608"/>
                  </a:lnTo>
                  <a:lnTo>
                    <a:pt x="10240" y="487608"/>
                  </a:lnTo>
                  <a:lnTo>
                    <a:pt x="16828" y="475787"/>
                  </a:lnTo>
                  <a:close/>
                </a:path>
                <a:path w="279400" h="495300">
                  <a:moveTo>
                    <a:pt x="6602" y="423603"/>
                  </a:moveTo>
                  <a:lnTo>
                    <a:pt x="1886" y="423603"/>
                  </a:lnTo>
                  <a:lnTo>
                    <a:pt x="0" y="425409"/>
                  </a:lnTo>
                  <a:lnTo>
                    <a:pt x="0" y="427904"/>
                  </a:lnTo>
                  <a:lnTo>
                    <a:pt x="1121" y="486416"/>
                  </a:lnTo>
                  <a:lnTo>
                    <a:pt x="1629" y="485543"/>
                  </a:lnTo>
                  <a:lnTo>
                    <a:pt x="9414" y="471567"/>
                  </a:lnTo>
                  <a:lnTo>
                    <a:pt x="8663" y="427904"/>
                  </a:lnTo>
                  <a:lnTo>
                    <a:pt x="8660" y="425409"/>
                  </a:lnTo>
                  <a:lnTo>
                    <a:pt x="6602" y="423603"/>
                  </a:lnTo>
                  <a:close/>
                </a:path>
                <a:path w="279400" h="495300">
                  <a:moveTo>
                    <a:pt x="274397" y="0"/>
                  </a:moveTo>
                  <a:lnTo>
                    <a:pt x="271739" y="860"/>
                  </a:lnTo>
                  <a:lnTo>
                    <a:pt x="270453" y="2924"/>
                  </a:lnTo>
                  <a:lnTo>
                    <a:pt x="9414" y="471567"/>
                  </a:lnTo>
                  <a:lnTo>
                    <a:pt x="9560" y="480083"/>
                  </a:lnTo>
                  <a:lnTo>
                    <a:pt x="16828" y="475787"/>
                  </a:lnTo>
                  <a:lnTo>
                    <a:pt x="278085" y="7054"/>
                  </a:lnTo>
                  <a:lnTo>
                    <a:pt x="279285" y="4989"/>
                  </a:lnTo>
                  <a:lnTo>
                    <a:pt x="278513" y="2322"/>
                  </a:lnTo>
                  <a:lnTo>
                    <a:pt x="276455" y="1290"/>
                  </a:lnTo>
                  <a:lnTo>
                    <a:pt x="274397" y="0"/>
                  </a:lnTo>
                  <a:close/>
                </a:path>
              </a:pathLst>
            </a:custGeom>
            <a:solidFill>
              <a:srgbClr val="000000"/>
            </a:solidFill>
          </p:spPr>
          <p:txBody>
            <a:bodyPr wrap="square" lIns="0" tIns="0" rIns="0" bIns="0" rtlCol="0"/>
            <a:lstStyle/>
            <a:p>
              <a:endParaRPr/>
            </a:p>
          </p:txBody>
        </p:sp>
        <p:sp>
          <p:nvSpPr>
            <p:cNvPr id="38" name="object 38"/>
            <p:cNvSpPr/>
            <p:nvPr/>
          </p:nvSpPr>
          <p:spPr>
            <a:xfrm>
              <a:off x="1919538" y="1746080"/>
              <a:ext cx="279400" cy="495300"/>
            </a:xfrm>
            <a:custGeom>
              <a:avLst/>
              <a:gdLst/>
              <a:ahLst/>
              <a:cxnLst/>
              <a:rect l="l" t="t" r="r" b="b"/>
              <a:pathLst>
                <a:path w="279400" h="495300">
                  <a:moveTo>
                    <a:pt x="278085" y="7054"/>
                  </a:moveTo>
                  <a:lnTo>
                    <a:pt x="9089" y="489672"/>
                  </a:lnTo>
                  <a:lnTo>
                    <a:pt x="8060" y="491737"/>
                  </a:lnTo>
                  <a:lnTo>
                    <a:pt x="5316" y="492597"/>
                  </a:lnTo>
                  <a:lnTo>
                    <a:pt x="3344" y="491307"/>
                  </a:lnTo>
                  <a:lnTo>
                    <a:pt x="1286" y="490275"/>
                  </a:lnTo>
                  <a:lnTo>
                    <a:pt x="428" y="487608"/>
                  </a:lnTo>
                  <a:lnTo>
                    <a:pt x="1629" y="485543"/>
                  </a:lnTo>
                  <a:lnTo>
                    <a:pt x="270453" y="2924"/>
                  </a:lnTo>
                  <a:lnTo>
                    <a:pt x="271739" y="860"/>
                  </a:lnTo>
                  <a:lnTo>
                    <a:pt x="274397" y="0"/>
                  </a:lnTo>
                  <a:lnTo>
                    <a:pt x="276455" y="1290"/>
                  </a:lnTo>
                  <a:lnTo>
                    <a:pt x="278513" y="2322"/>
                  </a:lnTo>
                  <a:lnTo>
                    <a:pt x="279285" y="4989"/>
                  </a:lnTo>
                  <a:lnTo>
                    <a:pt x="278085" y="7054"/>
                  </a:lnTo>
                  <a:close/>
                </a:path>
                <a:path w="279400" h="495300">
                  <a:moveTo>
                    <a:pt x="58738" y="460939"/>
                  </a:moveTo>
                  <a:lnTo>
                    <a:pt x="1286" y="495006"/>
                  </a:lnTo>
                  <a:lnTo>
                    <a:pt x="0" y="427904"/>
                  </a:lnTo>
                  <a:lnTo>
                    <a:pt x="0" y="425409"/>
                  </a:lnTo>
                  <a:lnTo>
                    <a:pt x="1886" y="423603"/>
                  </a:lnTo>
                  <a:lnTo>
                    <a:pt x="4373" y="423603"/>
                  </a:lnTo>
                  <a:lnTo>
                    <a:pt x="6602" y="423603"/>
                  </a:lnTo>
                  <a:lnTo>
                    <a:pt x="8660" y="425409"/>
                  </a:lnTo>
                  <a:lnTo>
                    <a:pt x="8660" y="427732"/>
                  </a:lnTo>
                  <a:lnTo>
                    <a:pt x="9689" y="487608"/>
                  </a:lnTo>
                  <a:lnTo>
                    <a:pt x="3086" y="483908"/>
                  </a:lnTo>
                  <a:lnTo>
                    <a:pt x="54450" y="453540"/>
                  </a:lnTo>
                  <a:lnTo>
                    <a:pt x="56508" y="452336"/>
                  </a:lnTo>
                  <a:lnTo>
                    <a:pt x="59167" y="453110"/>
                  </a:lnTo>
                  <a:lnTo>
                    <a:pt x="60367" y="455175"/>
                  </a:lnTo>
                  <a:lnTo>
                    <a:pt x="61396" y="457240"/>
                  </a:lnTo>
                  <a:lnTo>
                    <a:pt x="60796" y="459734"/>
                  </a:lnTo>
                  <a:lnTo>
                    <a:pt x="58738" y="460939"/>
                  </a:lnTo>
                  <a:close/>
                </a:path>
              </a:pathLst>
            </a:custGeom>
            <a:ln w="3175">
              <a:solidFill>
                <a:srgbClr val="000000"/>
              </a:solidFill>
            </a:ln>
          </p:spPr>
          <p:txBody>
            <a:bodyPr wrap="square" lIns="0" tIns="0" rIns="0" bIns="0" rtlCol="0"/>
            <a:lstStyle/>
            <a:p>
              <a:endParaRPr/>
            </a:p>
          </p:txBody>
        </p:sp>
      </p:grpSp>
      <p:sp>
        <p:nvSpPr>
          <p:cNvPr id="39" name="object 39"/>
          <p:cNvSpPr txBox="1"/>
          <p:nvPr/>
        </p:nvSpPr>
        <p:spPr>
          <a:xfrm>
            <a:off x="83566" y="271716"/>
            <a:ext cx="4393565" cy="129730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The </a:t>
            </a:r>
            <a:r>
              <a:rPr sz="1400" b="1" u="sng" spc="-10" dirty="0">
                <a:uFill>
                  <a:solidFill>
                    <a:srgbClr val="000000"/>
                  </a:solidFill>
                </a:uFill>
                <a:latin typeface="Times New Roman"/>
                <a:cs typeface="Times New Roman"/>
              </a:rPr>
              <a:t>six </a:t>
            </a:r>
            <a:r>
              <a:rPr sz="1400" b="1" u="sng" spc="-5" dirty="0">
                <a:uFill>
                  <a:solidFill>
                    <a:srgbClr val="000000"/>
                  </a:solidFill>
                </a:uFill>
                <a:latin typeface="Times New Roman"/>
                <a:cs typeface="Times New Roman"/>
              </a:rPr>
              <a:t>most common operations</a:t>
            </a:r>
            <a:r>
              <a:rPr sz="1400" b="1" spc="-5" dirty="0">
                <a:latin typeface="Times New Roman"/>
                <a:cs typeface="Times New Roman"/>
              </a:rPr>
              <a:t> </a:t>
            </a:r>
            <a:r>
              <a:rPr sz="1400" spc="-5" dirty="0">
                <a:latin typeface="Times New Roman"/>
                <a:cs typeface="Times New Roman"/>
              </a:rPr>
              <a:t>defined </a:t>
            </a:r>
            <a:r>
              <a:rPr sz="1400" dirty="0">
                <a:latin typeface="Times New Roman"/>
                <a:cs typeface="Times New Roman"/>
              </a:rPr>
              <a:t>for a binary tree  are </a:t>
            </a:r>
            <a:r>
              <a:rPr sz="1400" b="1" i="1" spc="-5" dirty="0">
                <a:solidFill>
                  <a:srgbClr val="3333CC"/>
                </a:solidFill>
                <a:latin typeface="Times New Roman"/>
                <a:cs typeface="Times New Roman"/>
              </a:rPr>
              <a:t>tree </a:t>
            </a:r>
            <a:r>
              <a:rPr sz="1400" spc="-5" dirty="0">
                <a:latin typeface="Times New Roman"/>
                <a:cs typeface="Times New Roman"/>
              </a:rPr>
              <a:t>(creates </a:t>
            </a:r>
            <a:r>
              <a:rPr sz="1400" spc="-10" dirty="0">
                <a:latin typeface="Times New Roman"/>
                <a:cs typeface="Times New Roman"/>
              </a:rPr>
              <a:t>an </a:t>
            </a:r>
            <a:r>
              <a:rPr sz="1400" spc="-5" dirty="0">
                <a:latin typeface="Times New Roman"/>
                <a:cs typeface="Times New Roman"/>
              </a:rPr>
              <a:t>empty </a:t>
            </a:r>
            <a:r>
              <a:rPr sz="1400" dirty="0">
                <a:latin typeface="Times New Roman"/>
                <a:cs typeface="Times New Roman"/>
              </a:rPr>
              <a:t>tree), </a:t>
            </a:r>
            <a:r>
              <a:rPr sz="1400" b="1" i="1" spc="-5" dirty="0">
                <a:solidFill>
                  <a:srgbClr val="3333CC"/>
                </a:solidFill>
                <a:latin typeface="Times New Roman"/>
                <a:cs typeface="Times New Roman"/>
              </a:rPr>
              <a:t>insert</a:t>
            </a:r>
            <a:r>
              <a:rPr sz="1400" spc="-5" dirty="0">
                <a:latin typeface="Times New Roman"/>
                <a:cs typeface="Times New Roman"/>
              </a:rPr>
              <a:t>, </a:t>
            </a:r>
            <a:r>
              <a:rPr sz="1400" b="1" i="1" spc="-5" dirty="0">
                <a:solidFill>
                  <a:srgbClr val="3333CC"/>
                </a:solidFill>
                <a:latin typeface="Times New Roman"/>
                <a:cs typeface="Times New Roman"/>
              </a:rPr>
              <a:t>delete</a:t>
            </a:r>
            <a:r>
              <a:rPr sz="1400" spc="-5" dirty="0">
                <a:latin typeface="Times New Roman"/>
                <a:cs typeface="Times New Roman"/>
              </a:rPr>
              <a:t>, </a:t>
            </a:r>
            <a:r>
              <a:rPr sz="1400" b="1" i="1" spc="-5" dirty="0">
                <a:solidFill>
                  <a:srgbClr val="3333CC"/>
                </a:solidFill>
                <a:latin typeface="Times New Roman"/>
                <a:cs typeface="Times New Roman"/>
              </a:rPr>
              <a:t>retrieve</a:t>
            </a:r>
            <a:r>
              <a:rPr sz="1400" spc="-5" dirty="0">
                <a:latin typeface="Times New Roman"/>
                <a:cs typeface="Times New Roman"/>
              </a:rPr>
              <a:t>,  </a:t>
            </a:r>
            <a:r>
              <a:rPr sz="1400" b="1" i="1" spc="-5" dirty="0">
                <a:solidFill>
                  <a:srgbClr val="3333CC"/>
                </a:solidFill>
                <a:latin typeface="Times New Roman"/>
                <a:cs typeface="Times New Roman"/>
              </a:rPr>
              <a:t>empty </a:t>
            </a:r>
            <a:r>
              <a:rPr sz="1400" spc="-10" dirty="0">
                <a:latin typeface="Times New Roman"/>
                <a:cs typeface="Times New Roman"/>
              </a:rPr>
              <a:t>and </a:t>
            </a:r>
            <a:r>
              <a:rPr sz="1400" b="1" i="1" spc="-5" dirty="0">
                <a:solidFill>
                  <a:srgbClr val="3333CC"/>
                </a:solidFill>
                <a:latin typeface="Times New Roman"/>
                <a:cs typeface="Times New Roman"/>
              </a:rPr>
              <a:t>traversal</a:t>
            </a:r>
            <a:r>
              <a:rPr sz="1400" spc="-5" dirty="0">
                <a:latin typeface="Times New Roman"/>
                <a:cs typeface="Times New Roman"/>
              </a:rPr>
              <a:t>. The first five </a:t>
            </a:r>
            <a:r>
              <a:rPr sz="1400" dirty="0">
                <a:latin typeface="Times New Roman"/>
                <a:cs typeface="Times New Roman"/>
              </a:rPr>
              <a:t>are </a:t>
            </a:r>
            <a:r>
              <a:rPr sz="1400" spc="-10" dirty="0">
                <a:latin typeface="Times New Roman"/>
                <a:cs typeface="Times New Roman"/>
              </a:rPr>
              <a:t>complex </a:t>
            </a:r>
            <a:r>
              <a:rPr sz="1400" spc="-5" dirty="0">
                <a:latin typeface="Times New Roman"/>
                <a:cs typeface="Times New Roman"/>
              </a:rPr>
              <a:t>and beyond  the scope </a:t>
            </a:r>
            <a:r>
              <a:rPr sz="1400" dirty="0">
                <a:latin typeface="Times New Roman"/>
                <a:cs typeface="Times New Roman"/>
              </a:rPr>
              <a:t>of </a:t>
            </a:r>
            <a:r>
              <a:rPr sz="1400" spc="-5" dirty="0">
                <a:latin typeface="Times New Roman"/>
                <a:cs typeface="Times New Roman"/>
              </a:rPr>
              <a:t>this book. </a:t>
            </a:r>
            <a:r>
              <a:rPr sz="1400" spc="-60" dirty="0">
                <a:latin typeface="Times New Roman"/>
                <a:cs typeface="Times New Roman"/>
              </a:rPr>
              <a:t>We </a:t>
            </a:r>
            <a:r>
              <a:rPr sz="1400" b="1" u="sng" spc="-5" dirty="0">
                <a:uFill>
                  <a:solidFill>
                    <a:srgbClr val="000000"/>
                  </a:solidFill>
                </a:uFill>
                <a:latin typeface="Times New Roman"/>
                <a:cs typeface="Times New Roman"/>
              </a:rPr>
              <a:t>discuss binary </a:t>
            </a:r>
            <a:r>
              <a:rPr sz="1400" b="1" u="sng" spc="-10" dirty="0">
                <a:uFill>
                  <a:solidFill>
                    <a:srgbClr val="000000"/>
                  </a:solidFill>
                </a:uFill>
                <a:latin typeface="Times New Roman"/>
                <a:cs typeface="Times New Roman"/>
              </a:rPr>
              <a:t>tree traversal</a:t>
            </a:r>
            <a:r>
              <a:rPr sz="1400" b="1" spc="-10" dirty="0">
                <a:latin typeface="Times New Roman"/>
                <a:cs typeface="Times New Roman"/>
              </a:rPr>
              <a:t> </a:t>
            </a:r>
            <a:r>
              <a:rPr sz="1400" spc="-10" dirty="0">
                <a:latin typeface="Times New Roman"/>
                <a:cs typeface="Times New Roman"/>
              </a:rPr>
              <a:t>in  </a:t>
            </a:r>
            <a:r>
              <a:rPr sz="1400" spc="5" dirty="0">
                <a:latin typeface="Times New Roman"/>
                <a:cs typeface="Times New Roman"/>
              </a:rPr>
              <a:t>this</a:t>
            </a:r>
            <a:r>
              <a:rPr sz="1400" spc="-50" dirty="0">
                <a:latin typeface="Times New Roman"/>
                <a:cs typeface="Times New Roman"/>
              </a:rPr>
              <a:t> </a:t>
            </a:r>
            <a:r>
              <a:rPr sz="1400" dirty="0">
                <a:latin typeface="Times New Roman"/>
                <a:cs typeface="Times New Roman"/>
              </a:rPr>
              <a:t>section.</a:t>
            </a:r>
            <a:endParaRPr sz="1400">
              <a:latin typeface="Times New Roman"/>
              <a:cs typeface="Times New Roman"/>
            </a:endParaRPr>
          </a:p>
          <a:p>
            <a:pPr marL="720090" algn="ctr">
              <a:lnSpc>
                <a:spcPct val="100000"/>
              </a:lnSpc>
              <a:spcBef>
                <a:spcPts val="645"/>
              </a:spcBef>
            </a:pPr>
            <a:r>
              <a:rPr sz="800" dirty="0">
                <a:latin typeface="Times New Roman"/>
                <a:cs typeface="Times New Roman"/>
              </a:rPr>
              <a:t>Root</a:t>
            </a:r>
            <a:endParaRPr sz="800">
              <a:latin typeface="Times New Roman"/>
              <a:cs typeface="Times New Roman"/>
            </a:endParaRPr>
          </a:p>
        </p:txBody>
      </p:sp>
      <p:grpSp>
        <p:nvGrpSpPr>
          <p:cNvPr id="40" name="object 40"/>
          <p:cNvGrpSpPr/>
          <p:nvPr/>
        </p:nvGrpSpPr>
        <p:grpSpPr>
          <a:xfrm>
            <a:off x="1932485" y="1489632"/>
            <a:ext cx="717550" cy="1012190"/>
            <a:chOff x="1932485" y="1489632"/>
            <a:chExt cx="717550" cy="1012190"/>
          </a:xfrm>
        </p:grpSpPr>
        <p:pic>
          <p:nvPicPr>
            <p:cNvPr id="41" name="object 41"/>
            <p:cNvPicPr/>
            <p:nvPr/>
          </p:nvPicPr>
          <p:blipFill>
            <a:blip r:embed="rId2" cstate="print"/>
            <a:stretch>
              <a:fillRect/>
            </a:stretch>
          </p:blipFill>
          <p:spPr>
            <a:xfrm>
              <a:off x="2055278" y="2419785"/>
              <a:ext cx="69030" cy="70386"/>
            </a:xfrm>
            <a:prstGeom prst="rect">
              <a:avLst/>
            </a:prstGeom>
          </p:spPr>
        </p:pic>
        <p:pic>
          <p:nvPicPr>
            <p:cNvPr id="42" name="object 42"/>
            <p:cNvPicPr/>
            <p:nvPr/>
          </p:nvPicPr>
          <p:blipFill>
            <a:blip r:embed="rId3" cstate="print"/>
            <a:stretch>
              <a:fillRect/>
            </a:stretch>
          </p:blipFill>
          <p:spPr>
            <a:xfrm>
              <a:off x="1932485" y="2432999"/>
              <a:ext cx="70659" cy="68528"/>
            </a:xfrm>
            <a:prstGeom prst="rect">
              <a:avLst/>
            </a:prstGeom>
          </p:spPr>
        </p:pic>
        <p:pic>
          <p:nvPicPr>
            <p:cNvPr id="43" name="object 43"/>
            <p:cNvPicPr/>
            <p:nvPr/>
          </p:nvPicPr>
          <p:blipFill>
            <a:blip r:embed="rId4" cstate="print"/>
            <a:stretch>
              <a:fillRect/>
            </a:stretch>
          </p:blipFill>
          <p:spPr>
            <a:xfrm>
              <a:off x="2579636" y="1845874"/>
              <a:ext cx="69801" cy="69594"/>
            </a:xfrm>
            <a:prstGeom prst="rect">
              <a:avLst/>
            </a:prstGeom>
          </p:spPr>
        </p:pic>
        <p:pic>
          <p:nvPicPr>
            <p:cNvPr id="44" name="object 44"/>
            <p:cNvPicPr/>
            <p:nvPr/>
          </p:nvPicPr>
          <p:blipFill>
            <a:blip r:embed="rId5" cstate="print"/>
            <a:stretch>
              <a:fillRect/>
            </a:stretch>
          </p:blipFill>
          <p:spPr>
            <a:xfrm>
              <a:off x="2436091" y="1852670"/>
              <a:ext cx="70402" cy="68992"/>
            </a:xfrm>
            <a:prstGeom prst="rect">
              <a:avLst/>
            </a:prstGeom>
          </p:spPr>
        </p:pic>
        <p:pic>
          <p:nvPicPr>
            <p:cNvPr id="45" name="object 45"/>
            <p:cNvPicPr/>
            <p:nvPr/>
          </p:nvPicPr>
          <p:blipFill>
            <a:blip r:embed="rId6" cstate="print"/>
            <a:stretch>
              <a:fillRect/>
            </a:stretch>
          </p:blipFill>
          <p:spPr>
            <a:xfrm>
              <a:off x="2464989" y="1489632"/>
              <a:ext cx="70230" cy="165171"/>
            </a:xfrm>
            <a:prstGeom prst="rect">
              <a:avLst/>
            </a:prstGeom>
          </p:spPr>
        </p:pic>
      </p:grpSp>
      <p:grpSp>
        <p:nvGrpSpPr>
          <p:cNvPr id="46" name="object 46"/>
          <p:cNvGrpSpPr/>
          <p:nvPr/>
        </p:nvGrpSpPr>
        <p:grpSpPr>
          <a:xfrm>
            <a:off x="304" y="0"/>
            <a:ext cx="4596130" cy="3452495"/>
            <a:chOff x="304" y="0"/>
            <a:chExt cx="4596130" cy="3452495"/>
          </a:xfrm>
        </p:grpSpPr>
        <p:sp>
          <p:nvSpPr>
            <p:cNvPr id="47" name="object 47"/>
            <p:cNvSpPr/>
            <p:nvPr/>
          </p:nvSpPr>
          <p:spPr>
            <a:xfrm>
              <a:off x="2055879" y="2420387"/>
              <a:ext cx="389255" cy="412115"/>
            </a:xfrm>
            <a:custGeom>
              <a:avLst/>
              <a:gdLst/>
              <a:ahLst/>
              <a:cxnLst/>
              <a:rect l="l" t="t" r="r" b="b"/>
              <a:pathLst>
                <a:path w="389255" h="412114">
                  <a:moveTo>
                    <a:pt x="11819" y="12382"/>
                  </a:moveTo>
                  <a:lnTo>
                    <a:pt x="13744" y="20552"/>
                  </a:lnTo>
                  <a:lnTo>
                    <a:pt x="381413" y="409941"/>
                  </a:lnTo>
                  <a:lnTo>
                    <a:pt x="383042" y="411593"/>
                  </a:lnTo>
                  <a:lnTo>
                    <a:pt x="385700" y="411800"/>
                  </a:lnTo>
                  <a:lnTo>
                    <a:pt x="387329" y="410148"/>
                  </a:lnTo>
                  <a:lnTo>
                    <a:pt x="389216" y="408496"/>
                  </a:lnTo>
                  <a:lnTo>
                    <a:pt x="389216" y="405812"/>
                  </a:lnTo>
                  <a:lnTo>
                    <a:pt x="387587" y="404160"/>
                  </a:lnTo>
                  <a:lnTo>
                    <a:pt x="19901" y="14754"/>
                  </a:lnTo>
                  <a:lnTo>
                    <a:pt x="11819" y="12382"/>
                  </a:lnTo>
                  <a:close/>
                </a:path>
                <a:path w="389255" h="412114">
                  <a:moveTo>
                    <a:pt x="1898" y="8053"/>
                  </a:moveTo>
                  <a:lnTo>
                    <a:pt x="15489" y="65673"/>
                  </a:lnTo>
                  <a:lnTo>
                    <a:pt x="16035" y="67738"/>
                  </a:lnTo>
                  <a:lnTo>
                    <a:pt x="18350" y="69183"/>
                  </a:lnTo>
                  <a:lnTo>
                    <a:pt x="22809" y="67945"/>
                  </a:lnTo>
                  <a:lnTo>
                    <a:pt x="24267" y="65673"/>
                  </a:lnTo>
                  <a:lnTo>
                    <a:pt x="23838" y="63402"/>
                  </a:lnTo>
                  <a:lnTo>
                    <a:pt x="13744" y="20552"/>
                  </a:lnTo>
                  <a:lnTo>
                    <a:pt x="2915" y="9084"/>
                  </a:lnTo>
                  <a:lnTo>
                    <a:pt x="1898" y="8053"/>
                  </a:lnTo>
                  <a:close/>
                </a:path>
                <a:path w="389255" h="412114">
                  <a:moveTo>
                    <a:pt x="8326" y="2433"/>
                  </a:moveTo>
                  <a:lnTo>
                    <a:pt x="9089" y="3303"/>
                  </a:lnTo>
                  <a:lnTo>
                    <a:pt x="19901" y="14754"/>
                  </a:lnTo>
                  <a:lnTo>
                    <a:pt x="61825" y="27055"/>
                  </a:lnTo>
                  <a:lnTo>
                    <a:pt x="64140" y="27675"/>
                  </a:lnTo>
                  <a:lnTo>
                    <a:pt x="66541" y="26230"/>
                  </a:lnTo>
                  <a:lnTo>
                    <a:pt x="67227" y="24165"/>
                  </a:lnTo>
                  <a:lnTo>
                    <a:pt x="67827" y="21894"/>
                  </a:lnTo>
                  <a:lnTo>
                    <a:pt x="66541" y="19416"/>
                  </a:lnTo>
                  <a:lnTo>
                    <a:pt x="64312" y="18797"/>
                  </a:lnTo>
                  <a:lnTo>
                    <a:pt x="8326" y="2433"/>
                  </a:lnTo>
                  <a:close/>
                </a:path>
                <a:path w="389255" h="412114">
                  <a:moveTo>
                    <a:pt x="4944" y="1445"/>
                  </a:moveTo>
                  <a:lnTo>
                    <a:pt x="4801" y="1445"/>
                  </a:lnTo>
                  <a:lnTo>
                    <a:pt x="2915" y="3097"/>
                  </a:lnTo>
                  <a:lnTo>
                    <a:pt x="1286" y="4748"/>
                  </a:lnTo>
                  <a:lnTo>
                    <a:pt x="1286" y="5455"/>
                  </a:lnTo>
                  <a:lnTo>
                    <a:pt x="1898" y="8053"/>
                  </a:lnTo>
                  <a:lnTo>
                    <a:pt x="2915" y="9084"/>
                  </a:lnTo>
                  <a:lnTo>
                    <a:pt x="13744" y="20552"/>
                  </a:lnTo>
                  <a:lnTo>
                    <a:pt x="11819" y="12382"/>
                  </a:lnTo>
                  <a:lnTo>
                    <a:pt x="4801" y="10323"/>
                  </a:lnTo>
                  <a:lnTo>
                    <a:pt x="10118" y="5161"/>
                  </a:lnTo>
                  <a:lnTo>
                    <a:pt x="10843" y="5161"/>
                  </a:lnTo>
                  <a:lnTo>
                    <a:pt x="9089" y="3303"/>
                  </a:lnTo>
                  <a:lnTo>
                    <a:pt x="8326" y="2433"/>
                  </a:lnTo>
                  <a:lnTo>
                    <a:pt x="4944" y="1445"/>
                  </a:lnTo>
                  <a:close/>
                </a:path>
                <a:path w="389255" h="412114">
                  <a:moveTo>
                    <a:pt x="10843" y="5161"/>
                  </a:moveTo>
                  <a:lnTo>
                    <a:pt x="10118" y="5161"/>
                  </a:lnTo>
                  <a:lnTo>
                    <a:pt x="11819" y="12382"/>
                  </a:lnTo>
                  <a:lnTo>
                    <a:pt x="19901" y="14754"/>
                  </a:lnTo>
                  <a:lnTo>
                    <a:pt x="10843" y="5161"/>
                  </a:lnTo>
                  <a:close/>
                </a:path>
                <a:path w="389255" h="412114">
                  <a:moveTo>
                    <a:pt x="10118" y="5161"/>
                  </a:moveTo>
                  <a:lnTo>
                    <a:pt x="4801" y="10323"/>
                  </a:lnTo>
                  <a:lnTo>
                    <a:pt x="11819" y="12382"/>
                  </a:lnTo>
                  <a:lnTo>
                    <a:pt x="10118" y="5161"/>
                  </a:lnTo>
                  <a:close/>
                </a:path>
                <a:path w="389255" h="412114">
                  <a:moveTo>
                    <a:pt x="1286" y="5455"/>
                  </a:moveTo>
                  <a:lnTo>
                    <a:pt x="1286" y="7432"/>
                  </a:lnTo>
                  <a:lnTo>
                    <a:pt x="1898" y="8053"/>
                  </a:lnTo>
                  <a:lnTo>
                    <a:pt x="1286" y="5455"/>
                  </a:lnTo>
                  <a:close/>
                </a:path>
                <a:path w="389255" h="412114">
                  <a:moveTo>
                    <a:pt x="0" y="0"/>
                  </a:moveTo>
                  <a:lnTo>
                    <a:pt x="1286" y="5455"/>
                  </a:lnTo>
                  <a:lnTo>
                    <a:pt x="1286" y="4748"/>
                  </a:lnTo>
                  <a:lnTo>
                    <a:pt x="2915" y="3097"/>
                  </a:lnTo>
                  <a:lnTo>
                    <a:pt x="4801" y="1445"/>
                  </a:lnTo>
                  <a:lnTo>
                    <a:pt x="4944" y="1445"/>
                  </a:lnTo>
                  <a:lnTo>
                    <a:pt x="0" y="0"/>
                  </a:lnTo>
                  <a:close/>
                </a:path>
                <a:path w="389255" h="412114">
                  <a:moveTo>
                    <a:pt x="7460" y="1445"/>
                  </a:moveTo>
                  <a:lnTo>
                    <a:pt x="4944" y="1445"/>
                  </a:lnTo>
                  <a:lnTo>
                    <a:pt x="8326" y="2433"/>
                  </a:lnTo>
                  <a:lnTo>
                    <a:pt x="7460" y="1445"/>
                  </a:lnTo>
                  <a:close/>
                </a:path>
              </a:pathLst>
            </a:custGeom>
            <a:solidFill>
              <a:srgbClr val="000000"/>
            </a:solidFill>
          </p:spPr>
          <p:txBody>
            <a:bodyPr wrap="square" lIns="0" tIns="0" rIns="0" bIns="0" rtlCol="0"/>
            <a:lstStyle/>
            <a:p>
              <a:endParaRPr/>
            </a:p>
          </p:txBody>
        </p:sp>
        <p:sp>
          <p:nvSpPr>
            <p:cNvPr id="48" name="object 48"/>
            <p:cNvSpPr/>
            <p:nvPr/>
          </p:nvSpPr>
          <p:spPr>
            <a:xfrm>
              <a:off x="2057166" y="2421832"/>
              <a:ext cx="387985" cy="410845"/>
            </a:xfrm>
            <a:custGeom>
              <a:avLst/>
              <a:gdLst/>
              <a:ahLst/>
              <a:cxnLst/>
              <a:rect l="l" t="t" r="r" b="b"/>
              <a:pathLst>
                <a:path w="387985" h="410844">
                  <a:moveTo>
                    <a:pt x="7803" y="1858"/>
                  </a:moveTo>
                  <a:lnTo>
                    <a:pt x="386300" y="402715"/>
                  </a:lnTo>
                  <a:lnTo>
                    <a:pt x="387930" y="404367"/>
                  </a:lnTo>
                  <a:lnTo>
                    <a:pt x="387930" y="407051"/>
                  </a:lnTo>
                  <a:lnTo>
                    <a:pt x="386043" y="408703"/>
                  </a:lnTo>
                  <a:lnTo>
                    <a:pt x="384414" y="410354"/>
                  </a:lnTo>
                  <a:lnTo>
                    <a:pt x="381756" y="410148"/>
                  </a:lnTo>
                  <a:lnTo>
                    <a:pt x="380126" y="408496"/>
                  </a:lnTo>
                  <a:lnTo>
                    <a:pt x="1629" y="7639"/>
                  </a:lnTo>
                  <a:lnTo>
                    <a:pt x="0" y="5987"/>
                  </a:lnTo>
                  <a:lnTo>
                    <a:pt x="0" y="3303"/>
                  </a:lnTo>
                  <a:lnTo>
                    <a:pt x="1629" y="1651"/>
                  </a:lnTo>
                  <a:lnTo>
                    <a:pt x="3515" y="0"/>
                  </a:lnTo>
                  <a:lnTo>
                    <a:pt x="6173" y="0"/>
                  </a:lnTo>
                  <a:lnTo>
                    <a:pt x="7803" y="1858"/>
                  </a:lnTo>
                  <a:close/>
                </a:path>
              </a:pathLst>
            </a:custGeom>
            <a:ln w="3175">
              <a:solidFill>
                <a:srgbClr val="000000"/>
              </a:solidFill>
            </a:ln>
          </p:spPr>
          <p:txBody>
            <a:bodyPr wrap="square" lIns="0" tIns="0" rIns="0" bIns="0" rtlCol="0"/>
            <a:lstStyle/>
            <a:p>
              <a:endParaRPr/>
            </a:p>
          </p:txBody>
        </p:sp>
        <p:sp>
          <p:nvSpPr>
            <p:cNvPr id="49" name="object 49"/>
            <p:cNvSpPr/>
            <p:nvPr/>
          </p:nvSpPr>
          <p:spPr>
            <a:xfrm>
              <a:off x="1552153" y="2433601"/>
              <a:ext cx="450850" cy="400685"/>
            </a:xfrm>
            <a:custGeom>
              <a:avLst/>
              <a:gdLst/>
              <a:ahLst/>
              <a:cxnLst/>
              <a:rect l="l" t="t" r="r" b="b"/>
              <a:pathLst>
                <a:path w="450850" h="400685">
                  <a:moveTo>
                    <a:pt x="437623" y="11345"/>
                  </a:moveTo>
                  <a:lnTo>
                    <a:pt x="429284" y="12998"/>
                  </a:lnTo>
                  <a:lnTo>
                    <a:pt x="205" y="393837"/>
                  </a:lnTo>
                  <a:lnTo>
                    <a:pt x="0" y="396521"/>
                  </a:lnTo>
                  <a:lnTo>
                    <a:pt x="3284" y="400237"/>
                  </a:lnTo>
                  <a:lnTo>
                    <a:pt x="5951" y="400237"/>
                  </a:lnTo>
                  <a:lnTo>
                    <a:pt x="7803" y="398792"/>
                  </a:lnTo>
                  <a:lnTo>
                    <a:pt x="434946" y="19478"/>
                  </a:lnTo>
                  <a:lnTo>
                    <a:pt x="437623" y="11345"/>
                  </a:lnTo>
                  <a:close/>
                </a:path>
                <a:path w="450850" h="400685">
                  <a:moveTo>
                    <a:pt x="447776" y="7972"/>
                  </a:moveTo>
                  <a:lnTo>
                    <a:pt x="446874" y="8886"/>
                  </a:lnTo>
                  <a:lnTo>
                    <a:pt x="434946" y="19478"/>
                  </a:lnTo>
                  <a:lnTo>
                    <a:pt x="421235" y="61131"/>
                  </a:lnTo>
                  <a:lnTo>
                    <a:pt x="420634" y="63402"/>
                  </a:lnTo>
                  <a:lnTo>
                    <a:pt x="421835" y="65673"/>
                  </a:lnTo>
                  <a:lnTo>
                    <a:pt x="423893" y="66499"/>
                  </a:lnTo>
                  <a:lnTo>
                    <a:pt x="426122" y="67325"/>
                  </a:lnTo>
                  <a:lnTo>
                    <a:pt x="428609" y="66086"/>
                  </a:lnTo>
                  <a:lnTo>
                    <a:pt x="429467" y="63815"/>
                  </a:lnTo>
                  <a:lnTo>
                    <a:pt x="447776" y="7972"/>
                  </a:lnTo>
                  <a:close/>
                </a:path>
                <a:path w="450850" h="400685">
                  <a:moveTo>
                    <a:pt x="442083" y="1650"/>
                  </a:moveTo>
                  <a:lnTo>
                    <a:pt x="384877" y="13016"/>
                  </a:lnTo>
                  <a:lnTo>
                    <a:pt x="382562" y="13429"/>
                  </a:lnTo>
                  <a:lnTo>
                    <a:pt x="380932" y="15700"/>
                  </a:lnTo>
                  <a:lnTo>
                    <a:pt x="381533" y="18177"/>
                  </a:lnTo>
                  <a:lnTo>
                    <a:pt x="381961" y="20448"/>
                  </a:lnTo>
                  <a:lnTo>
                    <a:pt x="384277" y="21894"/>
                  </a:lnTo>
                  <a:lnTo>
                    <a:pt x="386506" y="21481"/>
                  </a:lnTo>
                  <a:lnTo>
                    <a:pt x="429284" y="12998"/>
                  </a:lnTo>
                  <a:lnTo>
                    <a:pt x="442083" y="1650"/>
                  </a:lnTo>
                  <a:close/>
                </a:path>
                <a:path w="450850" h="400685">
                  <a:moveTo>
                    <a:pt x="448598" y="4344"/>
                  </a:moveTo>
                  <a:lnTo>
                    <a:pt x="439928" y="4344"/>
                  </a:lnTo>
                  <a:lnTo>
                    <a:pt x="444816" y="9919"/>
                  </a:lnTo>
                  <a:lnTo>
                    <a:pt x="437623" y="11345"/>
                  </a:lnTo>
                  <a:lnTo>
                    <a:pt x="448760" y="4550"/>
                  </a:lnTo>
                  <a:lnTo>
                    <a:pt x="448598" y="4344"/>
                  </a:lnTo>
                  <a:close/>
                </a:path>
                <a:path w="450850" h="400685">
                  <a:moveTo>
                    <a:pt x="445297" y="1011"/>
                  </a:moveTo>
                  <a:lnTo>
                    <a:pt x="442083" y="1650"/>
                  </a:lnTo>
                  <a:lnTo>
                    <a:pt x="429284" y="12998"/>
                  </a:lnTo>
                  <a:lnTo>
                    <a:pt x="437623" y="11345"/>
                  </a:lnTo>
                  <a:lnTo>
                    <a:pt x="439928" y="4344"/>
                  </a:lnTo>
                  <a:lnTo>
                    <a:pt x="448598" y="4344"/>
                  </a:lnTo>
                  <a:lnTo>
                    <a:pt x="447302" y="2692"/>
                  </a:lnTo>
                  <a:lnTo>
                    <a:pt x="445673" y="1040"/>
                  </a:lnTo>
                  <a:lnTo>
                    <a:pt x="445297" y="1011"/>
                  </a:lnTo>
                  <a:close/>
                </a:path>
                <a:path w="450850" h="400685">
                  <a:moveTo>
                    <a:pt x="439928" y="4344"/>
                  </a:moveTo>
                  <a:lnTo>
                    <a:pt x="437623" y="11345"/>
                  </a:lnTo>
                  <a:lnTo>
                    <a:pt x="444816" y="9919"/>
                  </a:lnTo>
                  <a:lnTo>
                    <a:pt x="439928" y="4344"/>
                  </a:lnTo>
                  <a:close/>
                </a:path>
                <a:path w="450850" h="400685">
                  <a:moveTo>
                    <a:pt x="448704" y="5142"/>
                  </a:moveTo>
                  <a:lnTo>
                    <a:pt x="447776" y="7972"/>
                  </a:lnTo>
                  <a:lnTo>
                    <a:pt x="448503" y="7234"/>
                  </a:lnTo>
                  <a:lnTo>
                    <a:pt x="448704" y="5142"/>
                  </a:lnTo>
                  <a:close/>
                </a:path>
                <a:path w="450850" h="400685">
                  <a:moveTo>
                    <a:pt x="450389" y="0"/>
                  </a:moveTo>
                  <a:lnTo>
                    <a:pt x="445297" y="1011"/>
                  </a:lnTo>
                  <a:lnTo>
                    <a:pt x="445673" y="1040"/>
                  </a:lnTo>
                  <a:lnTo>
                    <a:pt x="447302" y="2692"/>
                  </a:lnTo>
                  <a:lnTo>
                    <a:pt x="448598" y="4344"/>
                  </a:lnTo>
                  <a:lnTo>
                    <a:pt x="448704" y="5142"/>
                  </a:lnTo>
                  <a:lnTo>
                    <a:pt x="450389" y="0"/>
                  </a:lnTo>
                  <a:close/>
                </a:path>
                <a:path w="450850" h="400685">
                  <a:moveTo>
                    <a:pt x="443015" y="834"/>
                  </a:moveTo>
                  <a:lnTo>
                    <a:pt x="442083" y="1650"/>
                  </a:lnTo>
                  <a:lnTo>
                    <a:pt x="445297" y="1011"/>
                  </a:lnTo>
                  <a:lnTo>
                    <a:pt x="443015" y="834"/>
                  </a:lnTo>
                  <a:close/>
                </a:path>
              </a:pathLst>
            </a:custGeom>
            <a:solidFill>
              <a:srgbClr val="000000"/>
            </a:solidFill>
          </p:spPr>
          <p:txBody>
            <a:bodyPr wrap="square" lIns="0" tIns="0" rIns="0" bIns="0" rtlCol="0"/>
            <a:lstStyle/>
            <a:p>
              <a:endParaRPr/>
            </a:p>
          </p:txBody>
        </p:sp>
        <p:sp>
          <p:nvSpPr>
            <p:cNvPr id="50" name="object 50"/>
            <p:cNvSpPr/>
            <p:nvPr/>
          </p:nvSpPr>
          <p:spPr>
            <a:xfrm>
              <a:off x="1552153" y="2434435"/>
              <a:ext cx="448945" cy="399415"/>
            </a:xfrm>
            <a:custGeom>
              <a:avLst/>
              <a:gdLst/>
              <a:ahLst/>
              <a:cxnLst/>
              <a:rect l="l" t="t" r="r" b="b"/>
              <a:pathLst>
                <a:path w="448944" h="399414">
                  <a:moveTo>
                    <a:pt x="446874" y="8052"/>
                  </a:moveTo>
                  <a:lnTo>
                    <a:pt x="7803" y="397958"/>
                  </a:lnTo>
                  <a:lnTo>
                    <a:pt x="5951" y="399403"/>
                  </a:lnTo>
                  <a:lnTo>
                    <a:pt x="3284" y="399403"/>
                  </a:lnTo>
                  <a:lnTo>
                    <a:pt x="1637" y="397545"/>
                  </a:lnTo>
                  <a:lnTo>
                    <a:pt x="0" y="395686"/>
                  </a:lnTo>
                  <a:lnTo>
                    <a:pt x="205" y="393002"/>
                  </a:lnTo>
                  <a:lnTo>
                    <a:pt x="2049" y="391351"/>
                  </a:lnTo>
                  <a:lnTo>
                    <a:pt x="441129" y="1651"/>
                  </a:lnTo>
                  <a:lnTo>
                    <a:pt x="443015" y="0"/>
                  </a:lnTo>
                  <a:lnTo>
                    <a:pt x="445673" y="206"/>
                  </a:lnTo>
                  <a:lnTo>
                    <a:pt x="447302" y="1858"/>
                  </a:lnTo>
                  <a:lnTo>
                    <a:pt x="448760" y="3716"/>
                  </a:lnTo>
                  <a:lnTo>
                    <a:pt x="448503" y="6400"/>
                  </a:lnTo>
                  <a:lnTo>
                    <a:pt x="446874" y="8052"/>
                  </a:lnTo>
                  <a:close/>
                </a:path>
              </a:pathLst>
            </a:custGeom>
            <a:ln w="3175">
              <a:solidFill>
                <a:srgbClr val="000000"/>
              </a:solidFill>
            </a:ln>
          </p:spPr>
          <p:txBody>
            <a:bodyPr wrap="square" lIns="0" tIns="0" rIns="0" bIns="0" rtlCol="0"/>
            <a:lstStyle/>
            <a:p>
              <a:endParaRPr/>
            </a:p>
          </p:txBody>
        </p:sp>
        <p:sp>
          <p:nvSpPr>
            <p:cNvPr id="51" name="object 51"/>
            <p:cNvSpPr/>
            <p:nvPr/>
          </p:nvSpPr>
          <p:spPr>
            <a:xfrm>
              <a:off x="2580237" y="1846475"/>
              <a:ext cx="429895" cy="414020"/>
            </a:xfrm>
            <a:custGeom>
              <a:avLst/>
              <a:gdLst/>
              <a:ahLst/>
              <a:cxnLst/>
              <a:rect l="l" t="t" r="r" b="b"/>
              <a:pathLst>
                <a:path w="429894" h="414019">
                  <a:moveTo>
                    <a:pt x="12371" y="12057"/>
                  </a:moveTo>
                  <a:lnTo>
                    <a:pt x="14714" y="20302"/>
                  </a:lnTo>
                  <a:lnTo>
                    <a:pt x="422229" y="412247"/>
                  </a:lnTo>
                  <a:lnTo>
                    <a:pt x="423859" y="413881"/>
                  </a:lnTo>
                  <a:lnTo>
                    <a:pt x="426517" y="413881"/>
                  </a:lnTo>
                  <a:lnTo>
                    <a:pt x="428146" y="412247"/>
                  </a:lnTo>
                  <a:lnTo>
                    <a:pt x="429861" y="410354"/>
                  </a:lnTo>
                  <a:lnTo>
                    <a:pt x="429861" y="407687"/>
                  </a:lnTo>
                  <a:lnTo>
                    <a:pt x="20537" y="14017"/>
                  </a:lnTo>
                  <a:lnTo>
                    <a:pt x="12371" y="12057"/>
                  </a:lnTo>
                  <a:close/>
                </a:path>
                <a:path w="429894" h="414019">
                  <a:moveTo>
                    <a:pt x="2393" y="8386"/>
                  </a:moveTo>
                  <a:lnTo>
                    <a:pt x="18436" y="64607"/>
                  </a:lnTo>
                  <a:lnTo>
                    <a:pt x="19122" y="66929"/>
                  </a:lnTo>
                  <a:lnTo>
                    <a:pt x="21351" y="68392"/>
                  </a:lnTo>
                  <a:lnTo>
                    <a:pt x="23581" y="67704"/>
                  </a:lnTo>
                  <a:lnTo>
                    <a:pt x="25896" y="66929"/>
                  </a:lnTo>
                  <a:lnTo>
                    <a:pt x="27268" y="64607"/>
                  </a:lnTo>
                  <a:lnTo>
                    <a:pt x="26668" y="62370"/>
                  </a:lnTo>
                  <a:lnTo>
                    <a:pt x="14714" y="20302"/>
                  </a:lnTo>
                  <a:lnTo>
                    <a:pt x="3086" y="9118"/>
                  </a:lnTo>
                  <a:lnTo>
                    <a:pt x="2393" y="8386"/>
                  </a:lnTo>
                  <a:close/>
                </a:path>
                <a:path w="429894" h="414019">
                  <a:moveTo>
                    <a:pt x="8079" y="1948"/>
                  </a:moveTo>
                  <a:lnTo>
                    <a:pt x="9003" y="2924"/>
                  </a:lnTo>
                  <a:lnTo>
                    <a:pt x="20537" y="14017"/>
                  </a:lnTo>
                  <a:lnTo>
                    <a:pt x="62854" y="24173"/>
                  </a:lnTo>
                  <a:lnTo>
                    <a:pt x="65083" y="24776"/>
                  </a:lnTo>
                  <a:lnTo>
                    <a:pt x="67570" y="23313"/>
                  </a:lnTo>
                  <a:lnTo>
                    <a:pt x="68170" y="20818"/>
                  </a:lnTo>
                  <a:lnTo>
                    <a:pt x="68599" y="18582"/>
                  </a:lnTo>
                  <a:lnTo>
                    <a:pt x="67141" y="16345"/>
                  </a:lnTo>
                  <a:lnTo>
                    <a:pt x="64912" y="15657"/>
                  </a:lnTo>
                  <a:lnTo>
                    <a:pt x="8079" y="1948"/>
                  </a:lnTo>
                  <a:close/>
                </a:path>
                <a:path w="429894" h="414019">
                  <a:moveTo>
                    <a:pt x="4993" y="1204"/>
                  </a:moveTo>
                  <a:lnTo>
                    <a:pt x="4544" y="1204"/>
                  </a:lnTo>
                  <a:lnTo>
                    <a:pt x="3086" y="3097"/>
                  </a:lnTo>
                  <a:lnTo>
                    <a:pt x="1457" y="4731"/>
                  </a:lnTo>
                  <a:lnTo>
                    <a:pt x="1457" y="5108"/>
                  </a:lnTo>
                  <a:lnTo>
                    <a:pt x="2393" y="8386"/>
                  </a:lnTo>
                  <a:lnTo>
                    <a:pt x="3086" y="9118"/>
                  </a:lnTo>
                  <a:lnTo>
                    <a:pt x="14714" y="20302"/>
                  </a:lnTo>
                  <a:lnTo>
                    <a:pt x="12371" y="12057"/>
                  </a:lnTo>
                  <a:lnTo>
                    <a:pt x="5144" y="10323"/>
                  </a:lnTo>
                  <a:lnTo>
                    <a:pt x="10289" y="4731"/>
                  </a:lnTo>
                  <a:lnTo>
                    <a:pt x="10882" y="4731"/>
                  </a:lnTo>
                  <a:lnTo>
                    <a:pt x="9003" y="2924"/>
                  </a:lnTo>
                  <a:lnTo>
                    <a:pt x="8079" y="1948"/>
                  </a:lnTo>
                  <a:lnTo>
                    <a:pt x="4993" y="1204"/>
                  </a:lnTo>
                  <a:close/>
                </a:path>
                <a:path w="429894" h="414019">
                  <a:moveTo>
                    <a:pt x="10882" y="4731"/>
                  </a:moveTo>
                  <a:lnTo>
                    <a:pt x="10289" y="4731"/>
                  </a:lnTo>
                  <a:lnTo>
                    <a:pt x="12371" y="12057"/>
                  </a:lnTo>
                  <a:lnTo>
                    <a:pt x="20537" y="14017"/>
                  </a:lnTo>
                  <a:lnTo>
                    <a:pt x="10882" y="4731"/>
                  </a:lnTo>
                  <a:close/>
                </a:path>
                <a:path w="429894" h="414019">
                  <a:moveTo>
                    <a:pt x="10289" y="4731"/>
                  </a:moveTo>
                  <a:lnTo>
                    <a:pt x="5144" y="10323"/>
                  </a:lnTo>
                  <a:lnTo>
                    <a:pt x="12371" y="12057"/>
                  </a:lnTo>
                  <a:lnTo>
                    <a:pt x="10289" y="4731"/>
                  </a:lnTo>
                  <a:close/>
                </a:path>
                <a:path w="429894" h="414019">
                  <a:moveTo>
                    <a:pt x="1457" y="5108"/>
                  </a:moveTo>
                  <a:lnTo>
                    <a:pt x="1457" y="7398"/>
                  </a:lnTo>
                  <a:lnTo>
                    <a:pt x="2393" y="8386"/>
                  </a:lnTo>
                  <a:lnTo>
                    <a:pt x="1457" y="5108"/>
                  </a:lnTo>
                  <a:close/>
                </a:path>
                <a:path w="429894" h="414019">
                  <a:moveTo>
                    <a:pt x="0" y="0"/>
                  </a:moveTo>
                  <a:lnTo>
                    <a:pt x="1457" y="5108"/>
                  </a:lnTo>
                  <a:lnTo>
                    <a:pt x="1457" y="4731"/>
                  </a:lnTo>
                  <a:lnTo>
                    <a:pt x="3086" y="3097"/>
                  </a:lnTo>
                  <a:lnTo>
                    <a:pt x="4544" y="1204"/>
                  </a:lnTo>
                  <a:lnTo>
                    <a:pt x="4993" y="1204"/>
                  </a:lnTo>
                  <a:lnTo>
                    <a:pt x="0" y="0"/>
                  </a:lnTo>
                  <a:close/>
                </a:path>
                <a:path w="429894" h="414019">
                  <a:moveTo>
                    <a:pt x="7374" y="1204"/>
                  </a:moveTo>
                  <a:lnTo>
                    <a:pt x="4993" y="1204"/>
                  </a:lnTo>
                  <a:lnTo>
                    <a:pt x="8079" y="1948"/>
                  </a:lnTo>
                  <a:lnTo>
                    <a:pt x="7374" y="1204"/>
                  </a:lnTo>
                  <a:close/>
                </a:path>
              </a:pathLst>
            </a:custGeom>
            <a:solidFill>
              <a:srgbClr val="000000"/>
            </a:solidFill>
          </p:spPr>
          <p:txBody>
            <a:bodyPr wrap="square" lIns="0" tIns="0" rIns="0" bIns="0" rtlCol="0"/>
            <a:lstStyle/>
            <a:p>
              <a:endParaRPr/>
            </a:p>
          </p:txBody>
        </p:sp>
        <p:sp>
          <p:nvSpPr>
            <p:cNvPr id="52" name="object 52"/>
            <p:cNvSpPr/>
            <p:nvPr/>
          </p:nvSpPr>
          <p:spPr>
            <a:xfrm>
              <a:off x="2581694" y="1847679"/>
              <a:ext cx="428625" cy="412750"/>
            </a:xfrm>
            <a:custGeom>
              <a:avLst/>
              <a:gdLst/>
              <a:ahLst/>
              <a:cxnLst/>
              <a:rect l="l" t="t" r="r" b="b"/>
              <a:pathLst>
                <a:path w="428625" h="412750">
                  <a:moveTo>
                    <a:pt x="7545" y="1720"/>
                  </a:moveTo>
                  <a:lnTo>
                    <a:pt x="426688" y="404848"/>
                  </a:lnTo>
                  <a:lnTo>
                    <a:pt x="428403" y="406483"/>
                  </a:lnTo>
                  <a:lnTo>
                    <a:pt x="428403" y="409150"/>
                  </a:lnTo>
                  <a:lnTo>
                    <a:pt x="426688" y="411043"/>
                  </a:lnTo>
                  <a:lnTo>
                    <a:pt x="425059" y="412677"/>
                  </a:lnTo>
                  <a:lnTo>
                    <a:pt x="422401" y="412677"/>
                  </a:lnTo>
                  <a:lnTo>
                    <a:pt x="420772" y="411043"/>
                  </a:lnTo>
                  <a:lnTo>
                    <a:pt x="1629" y="7914"/>
                  </a:lnTo>
                  <a:lnTo>
                    <a:pt x="0" y="6194"/>
                  </a:lnTo>
                  <a:lnTo>
                    <a:pt x="0" y="3527"/>
                  </a:lnTo>
                  <a:lnTo>
                    <a:pt x="1629" y="1892"/>
                  </a:lnTo>
                  <a:lnTo>
                    <a:pt x="3086" y="0"/>
                  </a:lnTo>
                  <a:lnTo>
                    <a:pt x="5916" y="0"/>
                  </a:lnTo>
                  <a:lnTo>
                    <a:pt x="7545" y="1720"/>
                  </a:lnTo>
                  <a:close/>
                </a:path>
              </a:pathLst>
            </a:custGeom>
            <a:ln w="3175">
              <a:solidFill>
                <a:srgbClr val="000000"/>
              </a:solidFill>
            </a:ln>
          </p:spPr>
          <p:txBody>
            <a:bodyPr wrap="square" lIns="0" tIns="0" rIns="0" bIns="0" rtlCol="0"/>
            <a:lstStyle/>
            <a:p>
              <a:endParaRPr/>
            </a:p>
          </p:txBody>
        </p:sp>
        <p:sp>
          <p:nvSpPr>
            <p:cNvPr id="53" name="object 53"/>
            <p:cNvSpPr/>
            <p:nvPr/>
          </p:nvSpPr>
          <p:spPr>
            <a:xfrm>
              <a:off x="2055536" y="1853271"/>
              <a:ext cx="450850" cy="412750"/>
            </a:xfrm>
            <a:custGeom>
              <a:avLst/>
              <a:gdLst/>
              <a:ahLst/>
              <a:cxnLst/>
              <a:rect l="l" t="t" r="r" b="b"/>
              <a:pathLst>
                <a:path w="450850" h="412750">
                  <a:moveTo>
                    <a:pt x="437913" y="11443"/>
                  </a:moveTo>
                  <a:lnTo>
                    <a:pt x="429505" y="13272"/>
                  </a:lnTo>
                  <a:lnTo>
                    <a:pt x="2057" y="404418"/>
                  </a:lnTo>
                  <a:lnTo>
                    <a:pt x="171" y="406053"/>
                  </a:lnTo>
                  <a:lnTo>
                    <a:pt x="0" y="408720"/>
                  </a:lnTo>
                  <a:lnTo>
                    <a:pt x="1629" y="410354"/>
                  </a:lnTo>
                  <a:lnTo>
                    <a:pt x="3258" y="412247"/>
                  </a:lnTo>
                  <a:lnTo>
                    <a:pt x="5916" y="412247"/>
                  </a:lnTo>
                  <a:lnTo>
                    <a:pt x="7545" y="410784"/>
                  </a:lnTo>
                  <a:lnTo>
                    <a:pt x="435366" y="19587"/>
                  </a:lnTo>
                  <a:lnTo>
                    <a:pt x="437913" y="11443"/>
                  </a:lnTo>
                  <a:close/>
                </a:path>
                <a:path w="450850" h="412750">
                  <a:moveTo>
                    <a:pt x="447795" y="8271"/>
                  </a:moveTo>
                  <a:lnTo>
                    <a:pt x="447097" y="8860"/>
                  </a:lnTo>
                  <a:lnTo>
                    <a:pt x="435366" y="19587"/>
                  </a:lnTo>
                  <a:lnTo>
                    <a:pt x="422229" y="61596"/>
                  </a:lnTo>
                  <a:lnTo>
                    <a:pt x="421372" y="63832"/>
                  </a:lnTo>
                  <a:lnTo>
                    <a:pt x="422658" y="66327"/>
                  </a:lnTo>
                  <a:lnTo>
                    <a:pt x="424888" y="66929"/>
                  </a:lnTo>
                  <a:lnTo>
                    <a:pt x="427117" y="67790"/>
                  </a:lnTo>
                  <a:lnTo>
                    <a:pt x="429604" y="66327"/>
                  </a:lnTo>
                  <a:lnTo>
                    <a:pt x="430461" y="64263"/>
                  </a:lnTo>
                  <a:lnTo>
                    <a:pt x="447795" y="8271"/>
                  </a:lnTo>
                  <a:close/>
                </a:path>
                <a:path w="450850" h="412750">
                  <a:moveTo>
                    <a:pt x="442137" y="1763"/>
                  </a:moveTo>
                  <a:lnTo>
                    <a:pt x="385014" y="14022"/>
                  </a:lnTo>
                  <a:lnTo>
                    <a:pt x="382785" y="14452"/>
                  </a:lnTo>
                  <a:lnTo>
                    <a:pt x="381155" y="16775"/>
                  </a:lnTo>
                  <a:lnTo>
                    <a:pt x="381756" y="19184"/>
                  </a:lnTo>
                  <a:lnTo>
                    <a:pt x="382184" y="21507"/>
                  </a:lnTo>
                  <a:lnTo>
                    <a:pt x="384414" y="22969"/>
                  </a:lnTo>
                  <a:lnTo>
                    <a:pt x="386901" y="22539"/>
                  </a:lnTo>
                  <a:lnTo>
                    <a:pt x="429505" y="13272"/>
                  </a:lnTo>
                  <a:lnTo>
                    <a:pt x="441094" y="2666"/>
                  </a:lnTo>
                  <a:lnTo>
                    <a:pt x="442137" y="1763"/>
                  </a:lnTo>
                  <a:close/>
                </a:path>
                <a:path w="450850" h="412750">
                  <a:moveTo>
                    <a:pt x="448742" y="4559"/>
                  </a:moveTo>
                  <a:lnTo>
                    <a:pt x="440065" y="4559"/>
                  </a:lnTo>
                  <a:lnTo>
                    <a:pt x="445039" y="9893"/>
                  </a:lnTo>
                  <a:lnTo>
                    <a:pt x="437913" y="11443"/>
                  </a:lnTo>
                  <a:lnTo>
                    <a:pt x="435366" y="19587"/>
                  </a:lnTo>
                  <a:lnTo>
                    <a:pt x="447097" y="8860"/>
                  </a:lnTo>
                  <a:lnTo>
                    <a:pt x="447795" y="8271"/>
                  </a:lnTo>
                  <a:lnTo>
                    <a:pt x="448892" y="4725"/>
                  </a:lnTo>
                  <a:lnTo>
                    <a:pt x="448742" y="4559"/>
                  </a:lnTo>
                  <a:close/>
                </a:path>
                <a:path w="450850" h="412750">
                  <a:moveTo>
                    <a:pt x="450355" y="0"/>
                  </a:moveTo>
                  <a:lnTo>
                    <a:pt x="442137" y="1763"/>
                  </a:lnTo>
                  <a:lnTo>
                    <a:pt x="441094" y="2666"/>
                  </a:lnTo>
                  <a:lnTo>
                    <a:pt x="429505" y="13272"/>
                  </a:lnTo>
                  <a:lnTo>
                    <a:pt x="437913" y="11443"/>
                  </a:lnTo>
                  <a:lnTo>
                    <a:pt x="440065" y="4559"/>
                  </a:lnTo>
                  <a:lnTo>
                    <a:pt x="448742" y="4559"/>
                  </a:lnTo>
                  <a:lnTo>
                    <a:pt x="447268" y="2924"/>
                  </a:lnTo>
                  <a:lnTo>
                    <a:pt x="445639" y="1032"/>
                  </a:lnTo>
                  <a:lnTo>
                    <a:pt x="450036" y="1032"/>
                  </a:lnTo>
                  <a:lnTo>
                    <a:pt x="450355" y="0"/>
                  </a:lnTo>
                  <a:close/>
                </a:path>
                <a:path w="450850" h="412750">
                  <a:moveTo>
                    <a:pt x="440065" y="4559"/>
                  </a:moveTo>
                  <a:lnTo>
                    <a:pt x="437913" y="11443"/>
                  </a:lnTo>
                  <a:lnTo>
                    <a:pt x="445039" y="9893"/>
                  </a:lnTo>
                  <a:lnTo>
                    <a:pt x="440065" y="4559"/>
                  </a:lnTo>
                  <a:close/>
                </a:path>
                <a:path w="450850" h="412750">
                  <a:moveTo>
                    <a:pt x="448892" y="4725"/>
                  </a:moveTo>
                  <a:lnTo>
                    <a:pt x="447795" y="8271"/>
                  </a:lnTo>
                  <a:lnTo>
                    <a:pt x="448726" y="7484"/>
                  </a:lnTo>
                  <a:lnTo>
                    <a:pt x="448892" y="4725"/>
                  </a:lnTo>
                  <a:close/>
                </a:path>
                <a:path w="450850" h="412750">
                  <a:moveTo>
                    <a:pt x="450036" y="1032"/>
                  </a:moveTo>
                  <a:lnTo>
                    <a:pt x="445639" y="1032"/>
                  </a:lnTo>
                  <a:lnTo>
                    <a:pt x="447268" y="2924"/>
                  </a:lnTo>
                  <a:lnTo>
                    <a:pt x="448892" y="4725"/>
                  </a:lnTo>
                  <a:lnTo>
                    <a:pt x="450036" y="1032"/>
                  </a:lnTo>
                  <a:close/>
                </a:path>
                <a:path w="450850" h="412750">
                  <a:moveTo>
                    <a:pt x="445545" y="1032"/>
                  </a:moveTo>
                  <a:lnTo>
                    <a:pt x="442981" y="1032"/>
                  </a:lnTo>
                  <a:lnTo>
                    <a:pt x="442137" y="1763"/>
                  </a:lnTo>
                  <a:lnTo>
                    <a:pt x="445545" y="1032"/>
                  </a:lnTo>
                  <a:close/>
                </a:path>
              </a:pathLst>
            </a:custGeom>
            <a:solidFill>
              <a:srgbClr val="000000"/>
            </a:solidFill>
          </p:spPr>
          <p:txBody>
            <a:bodyPr wrap="square" lIns="0" tIns="0" rIns="0" bIns="0" rtlCol="0"/>
            <a:lstStyle/>
            <a:p>
              <a:endParaRPr/>
            </a:p>
          </p:txBody>
        </p:sp>
        <p:sp>
          <p:nvSpPr>
            <p:cNvPr id="54" name="object 54"/>
            <p:cNvSpPr/>
            <p:nvPr/>
          </p:nvSpPr>
          <p:spPr>
            <a:xfrm>
              <a:off x="2055536" y="1854304"/>
              <a:ext cx="448945" cy="411480"/>
            </a:xfrm>
            <a:custGeom>
              <a:avLst/>
              <a:gdLst/>
              <a:ahLst/>
              <a:cxnLst/>
              <a:rect l="l" t="t" r="r" b="b"/>
              <a:pathLst>
                <a:path w="448944" h="411480">
                  <a:moveTo>
                    <a:pt x="447097" y="7828"/>
                  </a:moveTo>
                  <a:lnTo>
                    <a:pt x="7545" y="409752"/>
                  </a:lnTo>
                  <a:lnTo>
                    <a:pt x="5916" y="411215"/>
                  </a:lnTo>
                  <a:lnTo>
                    <a:pt x="3258" y="411215"/>
                  </a:lnTo>
                  <a:lnTo>
                    <a:pt x="1629" y="409322"/>
                  </a:lnTo>
                  <a:lnTo>
                    <a:pt x="0" y="407687"/>
                  </a:lnTo>
                  <a:lnTo>
                    <a:pt x="171" y="405021"/>
                  </a:lnTo>
                  <a:lnTo>
                    <a:pt x="2057" y="403386"/>
                  </a:lnTo>
                  <a:lnTo>
                    <a:pt x="441094" y="1634"/>
                  </a:lnTo>
                  <a:lnTo>
                    <a:pt x="442981" y="0"/>
                  </a:lnTo>
                  <a:lnTo>
                    <a:pt x="445639" y="0"/>
                  </a:lnTo>
                  <a:lnTo>
                    <a:pt x="447268" y="1892"/>
                  </a:lnTo>
                  <a:lnTo>
                    <a:pt x="448897" y="3699"/>
                  </a:lnTo>
                  <a:lnTo>
                    <a:pt x="448726" y="6452"/>
                  </a:lnTo>
                  <a:lnTo>
                    <a:pt x="447097" y="7828"/>
                  </a:lnTo>
                  <a:close/>
                </a:path>
              </a:pathLst>
            </a:custGeom>
            <a:ln w="3175">
              <a:solidFill>
                <a:srgbClr val="000000"/>
              </a:solidFill>
            </a:ln>
          </p:spPr>
          <p:txBody>
            <a:bodyPr wrap="square" lIns="0" tIns="0" rIns="0" bIns="0" rtlCol="0"/>
            <a:lstStyle/>
            <a:p>
              <a:endParaRPr/>
            </a:p>
          </p:txBody>
        </p:sp>
        <p:sp>
          <p:nvSpPr>
            <p:cNvPr id="55" name="object 5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12.61</a:t>
            </a:r>
            <a:endParaRPr sz="600">
              <a:latin typeface="Arial"/>
              <a:cs typeface="Arial"/>
            </a:endParaRPr>
          </a:p>
        </p:txBody>
      </p:sp>
      <p:sp>
        <p:nvSpPr>
          <p:cNvPr id="3" name="object 3"/>
          <p:cNvSpPr txBox="1">
            <a:spLocks noGrp="1"/>
          </p:cNvSpPr>
          <p:nvPr>
            <p:ph type="title"/>
          </p:nvPr>
        </p:nvSpPr>
        <p:spPr>
          <a:xfrm>
            <a:off x="83566" y="4318"/>
            <a:ext cx="1683385" cy="239395"/>
          </a:xfrm>
          <a:prstGeom prst="rect">
            <a:avLst/>
          </a:prstGeom>
        </p:spPr>
        <p:txBody>
          <a:bodyPr vert="horz" wrap="square" lIns="0" tIns="12700" rIns="0" bIns="0" rtlCol="0">
            <a:spAutoFit/>
          </a:bodyPr>
          <a:lstStyle/>
          <a:p>
            <a:pPr marL="12700">
              <a:lnSpc>
                <a:spcPct val="100000"/>
              </a:lnSpc>
              <a:spcBef>
                <a:spcPts val="100"/>
              </a:spcBef>
            </a:pPr>
            <a:r>
              <a:rPr b="1" dirty="0">
                <a:solidFill>
                  <a:srgbClr val="660066"/>
                </a:solidFill>
                <a:latin typeface="Times New Roman"/>
                <a:cs typeface="Times New Roman"/>
              </a:rPr>
              <a:t>Binary </a:t>
            </a:r>
            <a:r>
              <a:rPr b="1" spc="-5" dirty="0">
                <a:solidFill>
                  <a:srgbClr val="660066"/>
                </a:solidFill>
                <a:latin typeface="Times New Roman"/>
                <a:cs typeface="Times New Roman"/>
              </a:rPr>
              <a:t>tree</a:t>
            </a:r>
            <a:r>
              <a:rPr b="1" spc="-110" dirty="0">
                <a:solidFill>
                  <a:srgbClr val="660066"/>
                </a:solidFill>
                <a:latin typeface="Times New Roman"/>
                <a:cs typeface="Times New Roman"/>
              </a:rPr>
              <a:t> </a:t>
            </a:r>
            <a:r>
              <a:rPr b="1" dirty="0">
                <a:solidFill>
                  <a:srgbClr val="660066"/>
                </a:solidFill>
                <a:latin typeface="Times New Roman"/>
                <a:cs typeface="Times New Roman"/>
              </a:rPr>
              <a:t>traversals</a:t>
            </a:r>
          </a:p>
        </p:txBody>
      </p:sp>
      <p:sp>
        <p:nvSpPr>
          <p:cNvPr id="4" name="object 4"/>
          <p:cNvSpPr txBox="1"/>
          <p:nvPr/>
        </p:nvSpPr>
        <p:spPr>
          <a:xfrm>
            <a:off x="83566" y="309118"/>
            <a:ext cx="4394200" cy="879475"/>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Times New Roman"/>
                <a:cs typeface="Times New Roman"/>
              </a:rPr>
              <a:t>A </a:t>
            </a:r>
            <a:r>
              <a:rPr sz="1400" spc="-5" dirty="0">
                <a:latin typeface="Times New Roman"/>
                <a:cs typeface="Times New Roman"/>
              </a:rPr>
              <a:t>binary </a:t>
            </a:r>
            <a:r>
              <a:rPr sz="1400" dirty="0">
                <a:latin typeface="Times New Roman"/>
                <a:cs typeface="Times New Roman"/>
              </a:rPr>
              <a:t>tree </a:t>
            </a:r>
            <a:r>
              <a:rPr sz="1400" spc="-5" dirty="0">
                <a:latin typeface="Times New Roman"/>
                <a:cs typeface="Times New Roman"/>
              </a:rPr>
              <a:t>traversal </a:t>
            </a:r>
            <a:r>
              <a:rPr sz="1400" b="1" u="sng" spc="-10" dirty="0">
                <a:uFill>
                  <a:solidFill>
                    <a:srgbClr val="000000"/>
                  </a:solidFill>
                </a:uFill>
                <a:latin typeface="Times New Roman"/>
                <a:cs typeface="Times New Roman"/>
              </a:rPr>
              <a:t>requires </a:t>
            </a:r>
            <a:r>
              <a:rPr sz="1400" b="1" u="sng" spc="-5" dirty="0">
                <a:uFill>
                  <a:solidFill>
                    <a:srgbClr val="000000"/>
                  </a:solidFill>
                </a:uFill>
                <a:latin typeface="Times New Roman"/>
                <a:cs typeface="Times New Roman"/>
              </a:rPr>
              <a:t>that </a:t>
            </a:r>
            <a:r>
              <a:rPr sz="1400" b="1" u="sng" spc="-10" dirty="0">
                <a:uFill>
                  <a:solidFill>
                    <a:srgbClr val="000000"/>
                  </a:solidFill>
                </a:uFill>
                <a:latin typeface="Times New Roman"/>
                <a:cs typeface="Times New Roman"/>
              </a:rPr>
              <a:t>each </a:t>
            </a:r>
            <a:r>
              <a:rPr sz="1400" b="1" u="sng" dirty="0">
                <a:uFill>
                  <a:solidFill>
                    <a:srgbClr val="000000"/>
                  </a:solidFill>
                </a:uFill>
                <a:latin typeface="Times New Roman"/>
                <a:cs typeface="Times New Roman"/>
              </a:rPr>
              <a:t>node of </a:t>
            </a:r>
            <a:r>
              <a:rPr sz="1400" b="1" u="sng" spc="-5" dirty="0">
                <a:uFill>
                  <a:solidFill>
                    <a:srgbClr val="000000"/>
                  </a:solidFill>
                </a:uFill>
                <a:latin typeface="Times New Roman"/>
                <a:cs typeface="Times New Roman"/>
              </a:rPr>
              <a:t>the </a:t>
            </a:r>
            <a:r>
              <a:rPr sz="1400" b="1" u="sng" spc="-10" dirty="0">
                <a:uFill>
                  <a:solidFill>
                    <a:srgbClr val="000000"/>
                  </a:solidFill>
                </a:uFill>
                <a:latin typeface="Times New Roman"/>
                <a:cs typeface="Times New Roman"/>
              </a:rPr>
              <a:t>tree </a:t>
            </a:r>
            <a:r>
              <a:rPr sz="1400" b="1" spc="-10" dirty="0">
                <a:latin typeface="Times New Roman"/>
                <a:cs typeface="Times New Roman"/>
              </a:rPr>
              <a:t> </a:t>
            </a:r>
            <a:r>
              <a:rPr sz="1400" b="1" u="sng" spc="-5" dirty="0">
                <a:uFill>
                  <a:solidFill>
                    <a:srgbClr val="000000"/>
                  </a:solidFill>
                </a:uFill>
                <a:latin typeface="Times New Roman"/>
                <a:cs typeface="Times New Roman"/>
              </a:rPr>
              <a:t>be </a:t>
            </a:r>
            <a:r>
              <a:rPr sz="1400" b="1" u="sng" spc="-10" dirty="0">
                <a:uFill>
                  <a:solidFill>
                    <a:srgbClr val="000000"/>
                  </a:solidFill>
                </a:uFill>
                <a:latin typeface="Times New Roman"/>
                <a:cs typeface="Times New Roman"/>
              </a:rPr>
              <a:t>processed </a:t>
            </a:r>
            <a:r>
              <a:rPr sz="1400" b="1" u="sng" spc="-5" dirty="0">
                <a:uFill>
                  <a:solidFill>
                    <a:srgbClr val="000000"/>
                  </a:solidFill>
                </a:uFill>
                <a:latin typeface="Times New Roman"/>
                <a:cs typeface="Times New Roman"/>
              </a:rPr>
              <a:t>once</a:t>
            </a:r>
            <a:r>
              <a:rPr sz="1400" b="1" spc="-5" dirty="0">
                <a:latin typeface="Times New Roman"/>
                <a:cs typeface="Times New Roman"/>
              </a:rPr>
              <a:t> </a:t>
            </a:r>
            <a:r>
              <a:rPr sz="1400" dirty="0">
                <a:latin typeface="Times New Roman"/>
                <a:cs typeface="Times New Roman"/>
              </a:rPr>
              <a:t>and </a:t>
            </a:r>
            <a:r>
              <a:rPr sz="1400" spc="-5" dirty="0">
                <a:latin typeface="Times New Roman"/>
                <a:cs typeface="Times New Roman"/>
              </a:rPr>
              <a:t>only </a:t>
            </a:r>
            <a:r>
              <a:rPr sz="1400" dirty="0">
                <a:latin typeface="Times New Roman"/>
                <a:cs typeface="Times New Roman"/>
              </a:rPr>
              <a:t>once in a </a:t>
            </a:r>
            <a:r>
              <a:rPr sz="1400" spc="-5" dirty="0">
                <a:latin typeface="Times New Roman"/>
                <a:cs typeface="Times New Roman"/>
              </a:rPr>
              <a:t>predetermined  sequence. The two general </a:t>
            </a:r>
            <a:r>
              <a:rPr sz="1400" spc="-10" dirty="0">
                <a:latin typeface="Times New Roman"/>
                <a:cs typeface="Times New Roman"/>
              </a:rPr>
              <a:t>approaches </a:t>
            </a:r>
            <a:r>
              <a:rPr sz="1400" dirty="0">
                <a:latin typeface="Times New Roman"/>
                <a:cs typeface="Times New Roman"/>
              </a:rPr>
              <a:t>to </a:t>
            </a:r>
            <a:r>
              <a:rPr sz="1400" spc="-5" dirty="0">
                <a:latin typeface="Times New Roman"/>
                <a:cs typeface="Times New Roman"/>
              </a:rPr>
              <a:t>the traversal  </a:t>
            </a:r>
            <a:r>
              <a:rPr sz="1400" dirty="0">
                <a:latin typeface="Times New Roman"/>
                <a:cs typeface="Times New Roman"/>
              </a:rPr>
              <a:t>sequence are </a:t>
            </a:r>
            <a:r>
              <a:rPr sz="1400" b="1" u="sng" dirty="0">
                <a:solidFill>
                  <a:srgbClr val="3333CC"/>
                </a:solidFill>
                <a:uFill>
                  <a:solidFill>
                    <a:srgbClr val="3333CC"/>
                  </a:solidFill>
                </a:uFill>
                <a:latin typeface="Times New Roman"/>
                <a:cs typeface="Times New Roman"/>
              </a:rPr>
              <a:t>depth-firs</a:t>
            </a:r>
            <a:r>
              <a:rPr sz="1400" u="sng" dirty="0">
                <a:uFill>
                  <a:solidFill>
                    <a:srgbClr val="3333CC"/>
                  </a:solidFill>
                </a:uFill>
                <a:latin typeface="Times New Roman"/>
                <a:cs typeface="Times New Roman"/>
              </a:rPr>
              <a:t>t and</a:t>
            </a:r>
            <a:r>
              <a:rPr sz="1400" dirty="0">
                <a:latin typeface="Times New Roman"/>
                <a:cs typeface="Times New Roman"/>
              </a:rPr>
              <a:t> </a:t>
            </a:r>
            <a:r>
              <a:rPr sz="1400" b="1" u="sng" dirty="0">
                <a:solidFill>
                  <a:srgbClr val="3333CC"/>
                </a:solidFill>
                <a:uFill>
                  <a:solidFill>
                    <a:srgbClr val="3333CC"/>
                  </a:solidFill>
                </a:uFill>
                <a:latin typeface="Times New Roman"/>
                <a:cs typeface="Times New Roman"/>
              </a:rPr>
              <a:t>breadth-first</a:t>
            </a:r>
            <a:r>
              <a:rPr sz="1400" b="1" u="sng" spc="-14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traversal</a:t>
            </a:r>
            <a:r>
              <a:rPr sz="1400" dirty="0">
                <a:latin typeface="Times New Roman"/>
                <a:cs typeface="Times New Roman"/>
              </a:rPr>
              <a:t>.</a:t>
            </a:r>
            <a:endParaRPr sz="1400">
              <a:latin typeface="Times New Roman"/>
              <a:cs typeface="Times New Roman"/>
            </a:endParaRPr>
          </a:p>
        </p:txBody>
      </p:sp>
      <p:sp>
        <p:nvSpPr>
          <p:cNvPr id="5" name="object 5"/>
          <p:cNvSpPr txBox="1"/>
          <p:nvPr/>
        </p:nvSpPr>
        <p:spPr>
          <a:xfrm>
            <a:off x="731266" y="3130423"/>
            <a:ext cx="28886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12.24 </a:t>
            </a:r>
            <a:r>
              <a:rPr sz="1000" b="1" spc="-5" dirty="0">
                <a:latin typeface="Times New Roman"/>
                <a:cs typeface="Times New Roman"/>
              </a:rPr>
              <a:t>Depth-first traversal </a:t>
            </a:r>
            <a:r>
              <a:rPr sz="1000" b="1" dirty="0">
                <a:latin typeface="Times New Roman"/>
                <a:cs typeface="Times New Roman"/>
              </a:rPr>
              <a:t>of </a:t>
            </a:r>
            <a:r>
              <a:rPr sz="1000" b="1" spc="-5" dirty="0">
                <a:latin typeface="Times New Roman"/>
                <a:cs typeface="Times New Roman"/>
              </a:rPr>
              <a:t>a binary</a:t>
            </a:r>
            <a:r>
              <a:rPr sz="1000" b="1" spc="-2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6" name="object 6"/>
          <p:cNvGrpSpPr/>
          <p:nvPr/>
        </p:nvGrpSpPr>
        <p:grpSpPr>
          <a:xfrm>
            <a:off x="304" y="0"/>
            <a:ext cx="4596130" cy="3452495"/>
            <a:chOff x="304" y="0"/>
            <a:chExt cx="4596130" cy="3452495"/>
          </a:xfrm>
        </p:grpSpPr>
        <p:pic>
          <p:nvPicPr>
            <p:cNvPr id="7" name="object 7"/>
            <p:cNvPicPr/>
            <p:nvPr/>
          </p:nvPicPr>
          <p:blipFill>
            <a:blip r:embed="rId2" cstate="print"/>
            <a:stretch>
              <a:fillRect/>
            </a:stretch>
          </p:blipFill>
          <p:spPr>
            <a:xfrm>
              <a:off x="126492" y="1330787"/>
              <a:ext cx="4343400" cy="1640309"/>
            </a:xfrm>
            <a:prstGeom prst="rect">
              <a:avLst/>
            </a:prstGeom>
          </p:spPr>
        </p:pic>
        <p:sp>
          <p:nvSpPr>
            <p:cNvPr id="8" name="object 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12.62</a:t>
            </a:r>
            <a:endParaRPr sz="600">
              <a:latin typeface="Arial"/>
              <a:cs typeface="Arial"/>
            </a:endParaRPr>
          </a:p>
        </p:txBody>
      </p:sp>
      <p:sp>
        <p:nvSpPr>
          <p:cNvPr id="3" name="object 3"/>
          <p:cNvSpPr/>
          <p:nvPr/>
        </p:nvSpPr>
        <p:spPr>
          <a:xfrm>
            <a:off x="50292" y="76263"/>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a:spLocks noGrp="1"/>
          </p:cNvSpPr>
          <p:nvPr>
            <p:ph type="title"/>
          </p:nvPr>
        </p:nvSpPr>
        <p:spPr>
          <a:xfrm>
            <a:off x="83566" y="82740"/>
            <a:ext cx="9810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12.10</a:t>
            </a:r>
            <a:endParaRPr sz="1200">
              <a:latin typeface="Times New Roman"/>
              <a:cs typeface="Times New Roman"/>
            </a:endParaRPr>
          </a:p>
        </p:txBody>
      </p:sp>
      <p:grpSp>
        <p:nvGrpSpPr>
          <p:cNvPr id="5" name="object 5"/>
          <p:cNvGrpSpPr/>
          <p:nvPr/>
        </p:nvGrpSpPr>
        <p:grpSpPr>
          <a:xfrm>
            <a:off x="12192" y="317055"/>
            <a:ext cx="4485640" cy="800100"/>
            <a:chOff x="12192" y="317055"/>
            <a:chExt cx="4485640" cy="800100"/>
          </a:xfrm>
        </p:grpSpPr>
        <p:pic>
          <p:nvPicPr>
            <p:cNvPr id="6" name="object 6"/>
            <p:cNvPicPr/>
            <p:nvPr/>
          </p:nvPicPr>
          <p:blipFill>
            <a:blip r:embed="rId2" cstate="print"/>
            <a:stretch>
              <a:fillRect/>
            </a:stretch>
          </p:blipFill>
          <p:spPr>
            <a:xfrm>
              <a:off x="103397" y="408495"/>
              <a:ext cx="401304" cy="155448"/>
            </a:xfrm>
            <a:prstGeom prst="rect">
              <a:avLst/>
            </a:prstGeom>
          </p:spPr>
        </p:pic>
        <p:pic>
          <p:nvPicPr>
            <p:cNvPr id="7" name="object 7"/>
            <p:cNvPicPr/>
            <p:nvPr/>
          </p:nvPicPr>
          <p:blipFill>
            <a:blip r:embed="rId3" cstate="print"/>
            <a:stretch>
              <a:fillRect/>
            </a:stretch>
          </p:blipFill>
          <p:spPr>
            <a:xfrm>
              <a:off x="437388" y="317055"/>
              <a:ext cx="359663" cy="251460"/>
            </a:xfrm>
            <a:prstGeom prst="rect">
              <a:avLst/>
            </a:prstGeom>
          </p:spPr>
        </p:pic>
        <p:pic>
          <p:nvPicPr>
            <p:cNvPr id="8" name="object 8"/>
            <p:cNvPicPr/>
            <p:nvPr/>
          </p:nvPicPr>
          <p:blipFill>
            <a:blip r:embed="rId4" cstate="print"/>
            <a:stretch>
              <a:fillRect/>
            </a:stretch>
          </p:blipFill>
          <p:spPr>
            <a:xfrm>
              <a:off x="589788" y="317055"/>
              <a:ext cx="245363" cy="251460"/>
            </a:xfrm>
            <a:prstGeom prst="rect">
              <a:avLst/>
            </a:prstGeom>
          </p:spPr>
        </p:pic>
        <p:pic>
          <p:nvPicPr>
            <p:cNvPr id="9" name="object 9"/>
            <p:cNvPicPr/>
            <p:nvPr/>
          </p:nvPicPr>
          <p:blipFill>
            <a:blip r:embed="rId5" cstate="print"/>
            <a:stretch>
              <a:fillRect/>
            </a:stretch>
          </p:blipFill>
          <p:spPr>
            <a:xfrm>
              <a:off x="627888" y="317055"/>
              <a:ext cx="359663" cy="251460"/>
            </a:xfrm>
            <a:prstGeom prst="rect">
              <a:avLst/>
            </a:prstGeom>
          </p:spPr>
        </p:pic>
        <p:pic>
          <p:nvPicPr>
            <p:cNvPr id="10" name="object 10"/>
            <p:cNvPicPr/>
            <p:nvPr/>
          </p:nvPicPr>
          <p:blipFill>
            <a:blip r:embed="rId6" cstate="print"/>
            <a:stretch>
              <a:fillRect/>
            </a:stretch>
          </p:blipFill>
          <p:spPr>
            <a:xfrm>
              <a:off x="819912" y="317055"/>
              <a:ext cx="588263" cy="251460"/>
            </a:xfrm>
            <a:prstGeom prst="rect">
              <a:avLst/>
            </a:prstGeom>
          </p:spPr>
        </p:pic>
        <p:pic>
          <p:nvPicPr>
            <p:cNvPr id="11" name="object 11"/>
            <p:cNvPicPr/>
            <p:nvPr/>
          </p:nvPicPr>
          <p:blipFill>
            <a:blip r:embed="rId7" cstate="print"/>
            <a:stretch>
              <a:fillRect/>
            </a:stretch>
          </p:blipFill>
          <p:spPr>
            <a:xfrm>
              <a:off x="1240536" y="317055"/>
              <a:ext cx="469392" cy="251460"/>
            </a:xfrm>
            <a:prstGeom prst="rect">
              <a:avLst/>
            </a:prstGeom>
          </p:spPr>
        </p:pic>
        <p:pic>
          <p:nvPicPr>
            <p:cNvPr id="12" name="object 12"/>
            <p:cNvPicPr/>
            <p:nvPr/>
          </p:nvPicPr>
          <p:blipFill>
            <a:blip r:embed="rId8" cstate="print"/>
            <a:stretch>
              <a:fillRect/>
            </a:stretch>
          </p:blipFill>
          <p:spPr>
            <a:xfrm>
              <a:off x="1540764" y="317055"/>
              <a:ext cx="384048" cy="251460"/>
            </a:xfrm>
            <a:prstGeom prst="rect">
              <a:avLst/>
            </a:prstGeom>
          </p:spPr>
        </p:pic>
        <p:pic>
          <p:nvPicPr>
            <p:cNvPr id="13" name="object 13"/>
            <p:cNvPicPr/>
            <p:nvPr/>
          </p:nvPicPr>
          <p:blipFill>
            <a:blip r:embed="rId9" cstate="print"/>
            <a:stretch>
              <a:fillRect/>
            </a:stretch>
          </p:blipFill>
          <p:spPr>
            <a:xfrm>
              <a:off x="1757171" y="317055"/>
              <a:ext cx="478536" cy="251460"/>
            </a:xfrm>
            <a:prstGeom prst="rect">
              <a:avLst/>
            </a:prstGeom>
          </p:spPr>
        </p:pic>
        <p:pic>
          <p:nvPicPr>
            <p:cNvPr id="14" name="object 14"/>
            <p:cNvPicPr/>
            <p:nvPr/>
          </p:nvPicPr>
          <p:blipFill>
            <a:blip r:embed="rId10" cstate="print"/>
            <a:stretch>
              <a:fillRect/>
            </a:stretch>
          </p:blipFill>
          <p:spPr>
            <a:xfrm>
              <a:off x="2068068" y="317055"/>
              <a:ext cx="502920" cy="251460"/>
            </a:xfrm>
            <a:prstGeom prst="rect">
              <a:avLst/>
            </a:prstGeom>
          </p:spPr>
        </p:pic>
        <p:pic>
          <p:nvPicPr>
            <p:cNvPr id="15" name="object 15"/>
            <p:cNvPicPr/>
            <p:nvPr/>
          </p:nvPicPr>
          <p:blipFill>
            <a:blip r:embed="rId11" cstate="print"/>
            <a:stretch>
              <a:fillRect/>
            </a:stretch>
          </p:blipFill>
          <p:spPr>
            <a:xfrm>
              <a:off x="2403348" y="317055"/>
              <a:ext cx="519684" cy="251460"/>
            </a:xfrm>
            <a:prstGeom prst="rect">
              <a:avLst/>
            </a:prstGeom>
          </p:spPr>
        </p:pic>
        <p:pic>
          <p:nvPicPr>
            <p:cNvPr id="16" name="object 16"/>
            <p:cNvPicPr/>
            <p:nvPr/>
          </p:nvPicPr>
          <p:blipFill>
            <a:blip r:embed="rId12" cstate="print"/>
            <a:stretch>
              <a:fillRect/>
            </a:stretch>
          </p:blipFill>
          <p:spPr>
            <a:xfrm>
              <a:off x="2755392" y="317055"/>
              <a:ext cx="333755" cy="251460"/>
            </a:xfrm>
            <a:prstGeom prst="rect">
              <a:avLst/>
            </a:prstGeom>
          </p:spPr>
        </p:pic>
        <p:pic>
          <p:nvPicPr>
            <p:cNvPr id="17" name="object 17"/>
            <p:cNvPicPr/>
            <p:nvPr/>
          </p:nvPicPr>
          <p:blipFill>
            <a:blip r:embed="rId13" cstate="print"/>
            <a:stretch>
              <a:fillRect/>
            </a:stretch>
          </p:blipFill>
          <p:spPr>
            <a:xfrm>
              <a:off x="2921508" y="317055"/>
              <a:ext cx="283463" cy="251460"/>
            </a:xfrm>
            <a:prstGeom prst="rect">
              <a:avLst/>
            </a:prstGeom>
          </p:spPr>
        </p:pic>
        <p:pic>
          <p:nvPicPr>
            <p:cNvPr id="18" name="object 18"/>
            <p:cNvPicPr/>
            <p:nvPr/>
          </p:nvPicPr>
          <p:blipFill>
            <a:blip r:embed="rId14" cstate="print"/>
            <a:stretch>
              <a:fillRect/>
            </a:stretch>
          </p:blipFill>
          <p:spPr>
            <a:xfrm>
              <a:off x="3037332" y="317055"/>
              <a:ext cx="454151" cy="251460"/>
            </a:xfrm>
            <a:prstGeom prst="rect">
              <a:avLst/>
            </a:prstGeom>
          </p:spPr>
        </p:pic>
        <p:pic>
          <p:nvPicPr>
            <p:cNvPr id="19" name="object 19"/>
            <p:cNvPicPr/>
            <p:nvPr/>
          </p:nvPicPr>
          <p:blipFill>
            <a:blip r:embed="rId15" cstate="print"/>
            <a:stretch>
              <a:fillRect/>
            </a:stretch>
          </p:blipFill>
          <p:spPr>
            <a:xfrm>
              <a:off x="3323844" y="317055"/>
              <a:ext cx="556260" cy="251460"/>
            </a:xfrm>
            <a:prstGeom prst="rect">
              <a:avLst/>
            </a:prstGeom>
          </p:spPr>
        </p:pic>
        <p:pic>
          <p:nvPicPr>
            <p:cNvPr id="20" name="object 20"/>
            <p:cNvPicPr/>
            <p:nvPr/>
          </p:nvPicPr>
          <p:blipFill>
            <a:blip r:embed="rId16" cstate="print"/>
            <a:stretch>
              <a:fillRect/>
            </a:stretch>
          </p:blipFill>
          <p:spPr>
            <a:xfrm>
              <a:off x="1845564" y="317055"/>
              <a:ext cx="2651760" cy="268224"/>
            </a:xfrm>
            <a:prstGeom prst="rect">
              <a:avLst/>
            </a:prstGeom>
          </p:spPr>
        </p:pic>
        <p:pic>
          <p:nvPicPr>
            <p:cNvPr id="21" name="object 21"/>
            <p:cNvPicPr/>
            <p:nvPr/>
          </p:nvPicPr>
          <p:blipFill>
            <a:blip r:embed="rId17" cstate="print"/>
            <a:stretch>
              <a:fillRect/>
            </a:stretch>
          </p:blipFill>
          <p:spPr>
            <a:xfrm>
              <a:off x="12192" y="499935"/>
              <a:ext cx="777240" cy="268224"/>
            </a:xfrm>
            <a:prstGeom prst="rect">
              <a:avLst/>
            </a:prstGeom>
          </p:spPr>
        </p:pic>
        <p:pic>
          <p:nvPicPr>
            <p:cNvPr id="22" name="object 22"/>
            <p:cNvPicPr/>
            <p:nvPr/>
          </p:nvPicPr>
          <p:blipFill>
            <a:blip r:embed="rId4" cstate="print"/>
            <a:stretch>
              <a:fillRect/>
            </a:stretch>
          </p:blipFill>
          <p:spPr>
            <a:xfrm>
              <a:off x="582168" y="499935"/>
              <a:ext cx="245363" cy="251460"/>
            </a:xfrm>
            <a:prstGeom prst="rect">
              <a:avLst/>
            </a:prstGeom>
          </p:spPr>
        </p:pic>
        <p:pic>
          <p:nvPicPr>
            <p:cNvPr id="23" name="object 23"/>
            <p:cNvPicPr/>
            <p:nvPr/>
          </p:nvPicPr>
          <p:blipFill>
            <a:blip r:embed="rId18" cstate="print"/>
            <a:stretch>
              <a:fillRect/>
            </a:stretch>
          </p:blipFill>
          <p:spPr>
            <a:xfrm>
              <a:off x="705612" y="499935"/>
              <a:ext cx="443483" cy="251460"/>
            </a:xfrm>
            <a:prstGeom prst="rect">
              <a:avLst/>
            </a:prstGeom>
          </p:spPr>
        </p:pic>
        <p:pic>
          <p:nvPicPr>
            <p:cNvPr id="24" name="object 24"/>
            <p:cNvPicPr/>
            <p:nvPr/>
          </p:nvPicPr>
          <p:blipFill>
            <a:blip r:embed="rId19" cstate="print"/>
            <a:stretch>
              <a:fillRect/>
            </a:stretch>
          </p:blipFill>
          <p:spPr>
            <a:xfrm>
              <a:off x="1028700" y="499935"/>
              <a:ext cx="569976" cy="251460"/>
            </a:xfrm>
            <a:prstGeom prst="rect">
              <a:avLst/>
            </a:prstGeom>
          </p:spPr>
        </p:pic>
        <p:pic>
          <p:nvPicPr>
            <p:cNvPr id="25" name="object 25"/>
            <p:cNvPicPr/>
            <p:nvPr/>
          </p:nvPicPr>
          <p:blipFill>
            <a:blip r:embed="rId20" cstate="print"/>
            <a:stretch>
              <a:fillRect/>
            </a:stretch>
          </p:blipFill>
          <p:spPr>
            <a:xfrm>
              <a:off x="1476756" y="499935"/>
              <a:ext cx="454151" cy="251460"/>
            </a:xfrm>
            <a:prstGeom prst="rect">
              <a:avLst/>
            </a:prstGeom>
          </p:spPr>
        </p:pic>
        <p:pic>
          <p:nvPicPr>
            <p:cNvPr id="26" name="object 26"/>
            <p:cNvPicPr/>
            <p:nvPr/>
          </p:nvPicPr>
          <p:blipFill>
            <a:blip r:embed="rId6" cstate="print"/>
            <a:stretch>
              <a:fillRect/>
            </a:stretch>
          </p:blipFill>
          <p:spPr>
            <a:xfrm>
              <a:off x="1808987" y="499935"/>
              <a:ext cx="588264" cy="251460"/>
            </a:xfrm>
            <a:prstGeom prst="rect">
              <a:avLst/>
            </a:prstGeom>
          </p:spPr>
        </p:pic>
        <p:pic>
          <p:nvPicPr>
            <p:cNvPr id="27" name="object 27"/>
            <p:cNvPicPr/>
            <p:nvPr/>
          </p:nvPicPr>
          <p:blipFill>
            <a:blip r:embed="rId21" cstate="print"/>
            <a:stretch>
              <a:fillRect/>
            </a:stretch>
          </p:blipFill>
          <p:spPr>
            <a:xfrm>
              <a:off x="2275332" y="499935"/>
              <a:ext cx="393191" cy="251460"/>
            </a:xfrm>
            <a:prstGeom prst="rect">
              <a:avLst/>
            </a:prstGeom>
          </p:spPr>
        </p:pic>
        <p:pic>
          <p:nvPicPr>
            <p:cNvPr id="28" name="object 28"/>
            <p:cNvPicPr/>
            <p:nvPr/>
          </p:nvPicPr>
          <p:blipFill>
            <a:blip r:embed="rId22" cstate="print"/>
            <a:stretch>
              <a:fillRect/>
            </a:stretch>
          </p:blipFill>
          <p:spPr>
            <a:xfrm>
              <a:off x="2546604" y="499935"/>
              <a:ext cx="697991" cy="251460"/>
            </a:xfrm>
            <a:prstGeom prst="rect">
              <a:avLst/>
            </a:prstGeom>
          </p:spPr>
        </p:pic>
        <p:pic>
          <p:nvPicPr>
            <p:cNvPr id="29" name="object 29"/>
            <p:cNvPicPr/>
            <p:nvPr/>
          </p:nvPicPr>
          <p:blipFill>
            <a:blip r:embed="rId23" cstate="print"/>
            <a:stretch>
              <a:fillRect/>
            </a:stretch>
          </p:blipFill>
          <p:spPr>
            <a:xfrm>
              <a:off x="3122676" y="499935"/>
              <a:ext cx="519684" cy="251460"/>
            </a:xfrm>
            <a:prstGeom prst="rect">
              <a:avLst/>
            </a:prstGeom>
          </p:spPr>
        </p:pic>
        <p:pic>
          <p:nvPicPr>
            <p:cNvPr id="30" name="object 30"/>
            <p:cNvPicPr/>
            <p:nvPr/>
          </p:nvPicPr>
          <p:blipFill>
            <a:blip r:embed="rId4" cstate="print"/>
            <a:stretch>
              <a:fillRect/>
            </a:stretch>
          </p:blipFill>
          <p:spPr>
            <a:xfrm>
              <a:off x="3435095" y="499935"/>
              <a:ext cx="245363" cy="251460"/>
            </a:xfrm>
            <a:prstGeom prst="rect">
              <a:avLst/>
            </a:prstGeom>
          </p:spPr>
        </p:pic>
        <p:pic>
          <p:nvPicPr>
            <p:cNvPr id="31" name="object 31"/>
            <p:cNvPicPr/>
            <p:nvPr/>
          </p:nvPicPr>
          <p:blipFill>
            <a:blip r:embed="rId24" cstate="print"/>
            <a:stretch>
              <a:fillRect/>
            </a:stretch>
          </p:blipFill>
          <p:spPr>
            <a:xfrm>
              <a:off x="3560063" y="499935"/>
              <a:ext cx="332232" cy="251460"/>
            </a:xfrm>
            <a:prstGeom prst="rect">
              <a:avLst/>
            </a:prstGeom>
          </p:spPr>
        </p:pic>
        <p:pic>
          <p:nvPicPr>
            <p:cNvPr id="32" name="object 32"/>
            <p:cNvPicPr/>
            <p:nvPr/>
          </p:nvPicPr>
          <p:blipFill>
            <a:blip r:embed="rId25" cstate="print"/>
            <a:stretch>
              <a:fillRect/>
            </a:stretch>
          </p:blipFill>
          <p:spPr>
            <a:xfrm>
              <a:off x="3770376" y="499935"/>
              <a:ext cx="726948" cy="251460"/>
            </a:xfrm>
            <a:prstGeom prst="rect">
              <a:avLst/>
            </a:prstGeom>
          </p:spPr>
        </p:pic>
        <p:pic>
          <p:nvPicPr>
            <p:cNvPr id="33" name="object 33"/>
            <p:cNvPicPr/>
            <p:nvPr/>
          </p:nvPicPr>
          <p:blipFill>
            <a:blip r:embed="rId26" cstate="print"/>
            <a:stretch>
              <a:fillRect/>
            </a:stretch>
          </p:blipFill>
          <p:spPr>
            <a:xfrm>
              <a:off x="12192" y="682815"/>
              <a:ext cx="717804" cy="251460"/>
            </a:xfrm>
            <a:prstGeom prst="rect">
              <a:avLst/>
            </a:prstGeom>
          </p:spPr>
        </p:pic>
        <p:pic>
          <p:nvPicPr>
            <p:cNvPr id="34" name="object 34"/>
            <p:cNvPicPr/>
            <p:nvPr/>
          </p:nvPicPr>
          <p:blipFill>
            <a:blip r:embed="rId8" cstate="print"/>
            <a:stretch>
              <a:fillRect/>
            </a:stretch>
          </p:blipFill>
          <p:spPr>
            <a:xfrm>
              <a:off x="574548" y="682815"/>
              <a:ext cx="384048" cy="251460"/>
            </a:xfrm>
            <a:prstGeom prst="rect">
              <a:avLst/>
            </a:prstGeom>
          </p:spPr>
        </p:pic>
        <p:pic>
          <p:nvPicPr>
            <p:cNvPr id="35" name="object 35"/>
            <p:cNvPicPr/>
            <p:nvPr/>
          </p:nvPicPr>
          <p:blipFill>
            <a:blip r:embed="rId27" cstate="print"/>
            <a:stretch>
              <a:fillRect/>
            </a:stretch>
          </p:blipFill>
          <p:spPr>
            <a:xfrm>
              <a:off x="803148" y="682815"/>
              <a:ext cx="470915" cy="251460"/>
            </a:xfrm>
            <a:prstGeom prst="rect">
              <a:avLst/>
            </a:prstGeom>
          </p:spPr>
        </p:pic>
        <p:pic>
          <p:nvPicPr>
            <p:cNvPr id="36" name="object 36"/>
            <p:cNvPicPr/>
            <p:nvPr/>
          </p:nvPicPr>
          <p:blipFill>
            <a:blip r:embed="rId28" cstate="print"/>
            <a:stretch>
              <a:fillRect/>
            </a:stretch>
          </p:blipFill>
          <p:spPr>
            <a:xfrm>
              <a:off x="1118616" y="682815"/>
              <a:ext cx="274319" cy="251460"/>
            </a:xfrm>
            <a:prstGeom prst="rect">
              <a:avLst/>
            </a:prstGeom>
          </p:spPr>
        </p:pic>
        <p:pic>
          <p:nvPicPr>
            <p:cNvPr id="37" name="object 37"/>
            <p:cNvPicPr/>
            <p:nvPr/>
          </p:nvPicPr>
          <p:blipFill>
            <a:blip r:embed="rId29" cstate="print"/>
            <a:stretch>
              <a:fillRect/>
            </a:stretch>
          </p:blipFill>
          <p:spPr>
            <a:xfrm>
              <a:off x="1237488" y="682815"/>
              <a:ext cx="504444" cy="251460"/>
            </a:xfrm>
            <a:prstGeom prst="rect">
              <a:avLst/>
            </a:prstGeom>
          </p:spPr>
        </p:pic>
        <p:pic>
          <p:nvPicPr>
            <p:cNvPr id="38" name="object 38"/>
            <p:cNvPicPr/>
            <p:nvPr/>
          </p:nvPicPr>
          <p:blipFill>
            <a:blip r:embed="rId30" cstate="print"/>
            <a:stretch>
              <a:fillRect/>
            </a:stretch>
          </p:blipFill>
          <p:spPr>
            <a:xfrm>
              <a:off x="1586484" y="682815"/>
              <a:ext cx="536448" cy="251460"/>
            </a:xfrm>
            <a:prstGeom prst="rect">
              <a:avLst/>
            </a:prstGeom>
          </p:spPr>
        </p:pic>
        <p:pic>
          <p:nvPicPr>
            <p:cNvPr id="39" name="object 39"/>
            <p:cNvPicPr/>
            <p:nvPr/>
          </p:nvPicPr>
          <p:blipFill>
            <a:blip r:embed="rId8" cstate="print"/>
            <a:stretch>
              <a:fillRect/>
            </a:stretch>
          </p:blipFill>
          <p:spPr>
            <a:xfrm>
              <a:off x="1967484" y="682815"/>
              <a:ext cx="384048" cy="251460"/>
            </a:xfrm>
            <a:prstGeom prst="rect">
              <a:avLst/>
            </a:prstGeom>
          </p:spPr>
        </p:pic>
        <p:pic>
          <p:nvPicPr>
            <p:cNvPr id="40" name="object 40"/>
            <p:cNvPicPr/>
            <p:nvPr/>
          </p:nvPicPr>
          <p:blipFill>
            <a:blip r:embed="rId31" cstate="print"/>
            <a:stretch>
              <a:fillRect/>
            </a:stretch>
          </p:blipFill>
          <p:spPr>
            <a:xfrm>
              <a:off x="2196084" y="682815"/>
              <a:ext cx="470915" cy="251460"/>
            </a:xfrm>
            <a:prstGeom prst="rect">
              <a:avLst/>
            </a:prstGeom>
          </p:spPr>
        </p:pic>
        <p:pic>
          <p:nvPicPr>
            <p:cNvPr id="41" name="object 41"/>
            <p:cNvPicPr/>
            <p:nvPr/>
          </p:nvPicPr>
          <p:blipFill>
            <a:blip r:embed="rId32" cstate="print"/>
            <a:stretch>
              <a:fillRect/>
            </a:stretch>
          </p:blipFill>
          <p:spPr>
            <a:xfrm>
              <a:off x="2511552" y="682815"/>
              <a:ext cx="502920" cy="251460"/>
            </a:xfrm>
            <a:prstGeom prst="rect">
              <a:avLst/>
            </a:prstGeom>
          </p:spPr>
        </p:pic>
        <p:pic>
          <p:nvPicPr>
            <p:cNvPr id="42" name="object 42"/>
            <p:cNvPicPr/>
            <p:nvPr/>
          </p:nvPicPr>
          <p:blipFill>
            <a:blip r:embed="rId33" cstate="print"/>
            <a:stretch>
              <a:fillRect/>
            </a:stretch>
          </p:blipFill>
          <p:spPr>
            <a:xfrm>
              <a:off x="2859024" y="682815"/>
              <a:ext cx="352044" cy="251460"/>
            </a:xfrm>
            <a:prstGeom prst="rect">
              <a:avLst/>
            </a:prstGeom>
          </p:spPr>
        </p:pic>
        <p:pic>
          <p:nvPicPr>
            <p:cNvPr id="43" name="object 43"/>
            <p:cNvPicPr/>
            <p:nvPr/>
          </p:nvPicPr>
          <p:blipFill>
            <a:blip r:embed="rId34" cstate="print"/>
            <a:stretch>
              <a:fillRect/>
            </a:stretch>
          </p:blipFill>
          <p:spPr>
            <a:xfrm>
              <a:off x="3055620" y="682815"/>
              <a:ext cx="409955" cy="251460"/>
            </a:xfrm>
            <a:prstGeom prst="rect">
              <a:avLst/>
            </a:prstGeom>
          </p:spPr>
        </p:pic>
        <p:pic>
          <p:nvPicPr>
            <p:cNvPr id="44" name="object 44"/>
            <p:cNvPicPr/>
            <p:nvPr/>
          </p:nvPicPr>
          <p:blipFill>
            <a:blip r:embed="rId35" cstate="print"/>
            <a:stretch>
              <a:fillRect/>
            </a:stretch>
          </p:blipFill>
          <p:spPr>
            <a:xfrm>
              <a:off x="3310127" y="682815"/>
              <a:ext cx="452627" cy="251460"/>
            </a:xfrm>
            <a:prstGeom prst="rect">
              <a:avLst/>
            </a:prstGeom>
          </p:spPr>
        </p:pic>
        <p:pic>
          <p:nvPicPr>
            <p:cNvPr id="45" name="object 45"/>
            <p:cNvPicPr/>
            <p:nvPr/>
          </p:nvPicPr>
          <p:blipFill>
            <a:blip r:embed="rId4" cstate="print"/>
            <a:stretch>
              <a:fillRect/>
            </a:stretch>
          </p:blipFill>
          <p:spPr>
            <a:xfrm>
              <a:off x="3555492" y="682815"/>
              <a:ext cx="245363" cy="251460"/>
            </a:xfrm>
            <a:prstGeom prst="rect">
              <a:avLst/>
            </a:prstGeom>
          </p:spPr>
        </p:pic>
        <p:pic>
          <p:nvPicPr>
            <p:cNvPr id="46" name="object 46"/>
            <p:cNvPicPr/>
            <p:nvPr/>
          </p:nvPicPr>
          <p:blipFill>
            <a:blip r:embed="rId18" cstate="print"/>
            <a:stretch>
              <a:fillRect/>
            </a:stretch>
          </p:blipFill>
          <p:spPr>
            <a:xfrm>
              <a:off x="3645407" y="682815"/>
              <a:ext cx="443484" cy="251460"/>
            </a:xfrm>
            <a:prstGeom prst="rect">
              <a:avLst/>
            </a:prstGeom>
          </p:spPr>
        </p:pic>
        <p:pic>
          <p:nvPicPr>
            <p:cNvPr id="47" name="object 47"/>
            <p:cNvPicPr/>
            <p:nvPr/>
          </p:nvPicPr>
          <p:blipFill>
            <a:blip r:embed="rId36" cstate="print"/>
            <a:stretch>
              <a:fillRect/>
            </a:stretch>
          </p:blipFill>
          <p:spPr>
            <a:xfrm>
              <a:off x="3933444" y="682815"/>
              <a:ext cx="563879" cy="251460"/>
            </a:xfrm>
            <a:prstGeom prst="rect">
              <a:avLst/>
            </a:prstGeom>
          </p:spPr>
        </p:pic>
        <p:pic>
          <p:nvPicPr>
            <p:cNvPr id="48" name="object 48"/>
            <p:cNvPicPr/>
            <p:nvPr/>
          </p:nvPicPr>
          <p:blipFill>
            <a:blip r:embed="rId37" cstate="print"/>
            <a:stretch>
              <a:fillRect/>
            </a:stretch>
          </p:blipFill>
          <p:spPr>
            <a:xfrm>
              <a:off x="12192" y="865695"/>
              <a:ext cx="379475" cy="251460"/>
            </a:xfrm>
            <a:prstGeom prst="rect">
              <a:avLst/>
            </a:prstGeom>
          </p:spPr>
        </p:pic>
        <p:pic>
          <p:nvPicPr>
            <p:cNvPr id="49" name="object 49"/>
            <p:cNvPicPr/>
            <p:nvPr/>
          </p:nvPicPr>
          <p:blipFill>
            <a:blip r:embed="rId38" cstate="print"/>
            <a:stretch>
              <a:fillRect/>
            </a:stretch>
          </p:blipFill>
          <p:spPr>
            <a:xfrm>
              <a:off x="222504" y="865695"/>
              <a:ext cx="614172" cy="251460"/>
            </a:xfrm>
            <a:prstGeom prst="rect">
              <a:avLst/>
            </a:prstGeom>
          </p:spPr>
        </p:pic>
        <p:pic>
          <p:nvPicPr>
            <p:cNvPr id="50" name="object 50"/>
            <p:cNvPicPr/>
            <p:nvPr/>
          </p:nvPicPr>
          <p:blipFill>
            <a:blip r:embed="rId39" cstate="print"/>
            <a:stretch>
              <a:fillRect/>
            </a:stretch>
          </p:blipFill>
          <p:spPr>
            <a:xfrm>
              <a:off x="665988" y="865695"/>
              <a:ext cx="326136" cy="251460"/>
            </a:xfrm>
            <a:prstGeom prst="rect">
              <a:avLst/>
            </a:prstGeom>
          </p:spPr>
        </p:pic>
        <p:pic>
          <p:nvPicPr>
            <p:cNvPr id="51" name="object 51"/>
            <p:cNvPicPr/>
            <p:nvPr/>
          </p:nvPicPr>
          <p:blipFill>
            <a:blip r:embed="rId40" cstate="print"/>
            <a:stretch>
              <a:fillRect/>
            </a:stretch>
          </p:blipFill>
          <p:spPr>
            <a:xfrm>
              <a:off x="822960" y="865695"/>
              <a:ext cx="428244" cy="251460"/>
            </a:xfrm>
            <a:prstGeom prst="rect">
              <a:avLst/>
            </a:prstGeom>
          </p:spPr>
        </p:pic>
        <p:pic>
          <p:nvPicPr>
            <p:cNvPr id="52" name="object 52"/>
            <p:cNvPicPr/>
            <p:nvPr/>
          </p:nvPicPr>
          <p:blipFill>
            <a:blip r:embed="rId41" cstate="print"/>
            <a:stretch>
              <a:fillRect/>
            </a:stretch>
          </p:blipFill>
          <p:spPr>
            <a:xfrm>
              <a:off x="1080516" y="865695"/>
              <a:ext cx="527304" cy="251460"/>
            </a:xfrm>
            <a:prstGeom prst="rect">
              <a:avLst/>
            </a:prstGeom>
          </p:spPr>
        </p:pic>
        <p:pic>
          <p:nvPicPr>
            <p:cNvPr id="53" name="object 53"/>
            <p:cNvPicPr/>
            <p:nvPr/>
          </p:nvPicPr>
          <p:blipFill>
            <a:blip r:embed="rId42" cstate="print"/>
            <a:stretch>
              <a:fillRect/>
            </a:stretch>
          </p:blipFill>
          <p:spPr>
            <a:xfrm>
              <a:off x="1400556" y="865695"/>
              <a:ext cx="249936" cy="251460"/>
            </a:xfrm>
            <a:prstGeom prst="rect">
              <a:avLst/>
            </a:prstGeom>
          </p:spPr>
        </p:pic>
        <p:pic>
          <p:nvPicPr>
            <p:cNvPr id="54" name="object 54"/>
            <p:cNvPicPr/>
            <p:nvPr/>
          </p:nvPicPr>
          <p:blipFill>
            <a:blip r:embed="rId43" cstate="print"/>
            <a:stretch>
              <a:fillRect/>
            </a:stretch>
          </p:blipFill>
          <p:spPr>
            <a:xfrm>
              <a:off x="1473708" y="865695"/>
              <a:ext cx="355092" cy="251460"/>
            </a:xfrm>
            <a:prstGeom prst="rect">
              <a:avLst/>
            </a:prstGeom>
          </p:spPr>
        </p:pic>
        <p:pic>
          <p:nvPicPr>
            <p:cNvPr id="55" name="object 55"/>
            <p:cNvPicPr/>
            <p:nvPr/>
          </p:nvPicPr>
          <p:blipFill>
            <a:blip r:embed="rId44" cstate="print"/>
            <a:stretch>
              <a:fillRect/>
            </a:stretch>
          </p:blipFill>
          <p:spPr>
            <a:xfrm>
              <a:off x="1659636" y="865695"/>
              <a:ext cx="347472" cy="251460"/>
            </a:xfrm>
            <a:prstGeom prst="rect">
              <a:avLst/>
            </a:prstGeom>
          </p:spPr>
        </p:pic>
        <p:pic>
          <p:nvPicPr>
            <p:cNvPr id="56" name="object 56"/>
            <p:cNvPicPr/>
            <p:nvPr/>
          </p:nvPicPr>
          <p:blipFill>
            <a:blip r:embed="rId45" cstate="print"/>
            <a:stretch>
              <a:fillRect/>
            </a:stretch>
          </p:blipFill>
          <p:spPr>
            <a:xfrm>
              <a:off x="1837943" y="865695"/>
              <a:ext cx="347472" cy="251460"/>
            </a:xfrm>
            <a:prstGeom prst="rect">
              <a:avLst/>
            </a:prstGeom>
          </p:spPr>
        </p:pic>
        <p:pic>
          <p:nvPicPr>
            <p:cNvPr id="57" name="object 57"/>
            <p:cNvPicPr/>
            <p:nvPr/>
          </p:nvPicPr>
          <p:blipFill>
            <a:blip r:embed="rId46" cstate="print"/>
            <a:stretch>
              <a:fillRect/>
            </a:stretch>
          </p:blipFill>
          <p:spPr>
            <a:xfrm>
              <a:off x="2016252" y="865695"/>
              <a:ext cx="355091" cy="251460"/>
            </a:xfrm>
            <a:prstGeom prst="rect">
              <a:avLst/>
            </a:prstGeom>
          </p:spPr>
        </p:pic>
        <p:pic>
          <p:nvPicPr>
            <p:cNvPr id="58" name="object 58"/>
            <p:cNvPicPr/>
            <p:nvPr/>
          </p:nvPicPr>
          <p:blipFill>
            <a:blip r:embed="rId47" cstate="print"/>
            <a:stretch>
              <a:fillRect/>
            </a:stretch>
          </p:blipFill>
          <p:spPr>
            <a:xfrm>
              <a:off x="2202180" y="865695"/>
              <a:ext cx="338327" cy="251460"/>
            </a:xfrm>
            <a:prstGeom prst="rect">
              <a:avLst/>
            </a:prstGeom>
          </p:spPr>
        </p:pic>
        <p:pic>
          <p:nvPicPr>
            <p:cNvPr id="59" name="object 59"/>
            <p:cNvPicPr/>
            <p:nvPr/>
          </p:nvPicPr>
          <p:blipFill>
            <a:blip r:embed="rId48" cstate="print"/>
            <a:stretch>
              <a:fillRect/>
            </a:stretch>
          </p:blipFill>
          <p:spPr>
            <a:xfrm>
              <a:off x="2371343" y="865695"/>
              <a:ext cx="280415" cy="251460"/>
            </a:xfrm>
            <a:prstGeom prst="rect">
              <a:avLst/>
            </a:prstGeom>
          </p:spPr>
        </p:pic>
        <p:pic>
          <p:nvPicPr>
            <p:cNvPr id="60" name="object 60"/>
            <p:cNvPicPr/>
            <p:nvPr/>
          </p:nvPicPr>
          <p:blipFill>
            <a:blip r:embed="rId4" cstate="print"/>
            <a:stretch>
              <a:fillRect/>
            </a:stretch>
          </p:blipFill>
          <p:spPr>
            <a:xfrm>
              <a:off x="2444496" y="865695"/>
              <a:ext cx="245363" cy="251460"/>
            </a:xfrm>
            <a:prstGeom prst="rect">
              <a:avLst/>
            </a:prstGeom>
          </p:spPr>
        </p:pic>
      </p:grpSp>
      <p:sp>
        <p:nvSpPr>
          <p:cNvPr id="61" name="object 61"/>
          <p:cNvSpPr txBox="1"/>
          <p:nvPr/>
        </p:nvSpPr>
        <p:spPr>
          <a:xfrm>
            <a:off x="83566" y="348805"/>
            <a:ext cx="4318000" cy="757555"/>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12.25 </a:t>
            </a:r>
            <a:r>
              <a:rPr sz="1200" spc="-5" dirty="0">
                <a:latin typeface="Times New Roman"/>
                <a:cs typeface="Times New Roman"/>
              </a:rPr>
              <a:t>shows </a:t>
            </a:r>
            <a:r>
              <a:rPr sz="1200" dirty="0">
                <a:latin typeface="Times New Roman"/>
                <a:cs typeface="Times New Roman"/>
              </a:rPr>
              <a:t>how </a:t>
            </a:r>
            <a:r>
              <a:rPr sz="1200" spc="-5" dirty="0">
                <a:latin typeface="Times New Roman"/>
                <a:cs typeface="Times New Roman"/>
              </a:rPr>
              <a:t>we </a:t>
            </a:r>
            <a:r>
              <a:rPr sz="1200" b="1" u="sng" dirty="0">
                <a:uFill>
                  <a:solidFill>
                    <a:srgbClr val="000000"/>
                  </a:solidFill>
                </a:uFill>
                <a:latin typeface="Times New Roman"/>
                <a:cs typeface="Times New Roman"/>
              </a:rPr>
              <a:t>visit </a:t>
            </a:r>
            <a:r>
              <a:rPr sz="1200" b="1" u="sng" spc="-5" dirty="0">
                <a:uFill>
                  <a:solidFill>
                    <a:srgbClr val="000000"/>
                  </a:solidFill>
                </a:uFill>
                <a:latin typeface="Times New Roman"/>
                <a:cs typeface="Times New Roman"/>
              </a:rPr>
              <a:t>each node in </a:t>
            </a:r>
            <a:r>
              <a:rPr sz="1200" b="1" u="sng" dirty="0">
                <a:uFill>
                  <a:solidFill>
                    <a:srgbClr val="000000"/>
                  </a:solidFill>
                </a:uFill>
                <a:latin typeface="Times New Roman"/>
                <a:cs typeface="Times New Roman"/>
              </a:rPr>
              <a:t>a </a:t>
            </a:r>
            <a:r>
              <a:rPr sz="1200" b="1" u="sng" spc="-15" dirty="0">
                <a:uFill>
                  <a:solidFill>
                    <a:srgbClr val="000000"/>
                  </a:solidFill>
                </a:uFill>
                <a:latin typeface="Times New Roman"/>
                <a:cs typeface="Times New Roman"/>
              </a:rPr>
              <a:t>tree </a:t>
            </a:r>
            <a:r>
              <a:rPr sz="1200" b="1" u="sng" dirty="0">
                <a:uFill>
                  <a:solidFill>
                    <a:srgbClr val="000000"/>
                  </a:solidFill>
                </a:uFill>
                <a:latin typeface="Times New Roman"/>
                <a:cs typeface="Times New Roman"/>
              </a:rPr>
              <a:t>using </a:t>
            </a:r>
            <a:r>
              <a:rPr sz="1200" b="1" u="sng" spc="-10" dirty="0">
                <a:solidFill>
                  <a:srgbClr val="990000"/>
                </a:solidFill>
                <a:uFill>
                  <a:solidFill>
                    <a:srgbClr val="000000"/>
                  </a:solidFill>
                </a:uFill>
                <a:latin typeface="Times New Roman"/>
                <a:cs typeface="Times New Roman"/>
              </a:rPr>
              <a:t>preorder </a:t>
            </a:r>
            <a:r>
              <a:rPr sz="1200" b="1" spc="-10" dirty="0">
                <a:solidFill>
                  <a:srgbClr val="990000"/>
                </a:solidFill>
                <a:latin typeface="Times New Roman"/>
                <a:cs typeface="Times New Roman"/>
              </a:rPr>
              <a:t> </a:t>
            </a:r>
            <a:r>
              <a:rPr sz="1200" b="1" u="sng" spc="-5" dirty="0">
                <a:solidFill>
                  <a:srgbClr val="990000"/>
                </a:solidFill>
                <a:uFill>
                  <a:solidFill>
                    <a:srgbClr val="990000"/>
                  </a:solidFill>
                </a:uFill>
                <a:latin typeface="Times New Roman"/>
                <a:cs typeface="Times New Roman"/>
              </a:rPr>
              <a:t>traversal</a:t>
            </a:r>
            <a:r>
              <a:rPr sz="1200" spc="-5" dirty="0">
                <a:latin typeface="Times New Roman"/>
                <a:cs typeface="Times New Roman"/>
              </a:rPr>
              <a:t>. The figure </a:t>
            </a:r>
            <a:r>
              <a:rPr sz="1200" dirty="0">
                <a:latin typeface="Times New Roman"/>
                <a:cs typeface="Times New Roman"/>
              </a:rPr>
              <a:t>also </a:t>
            </a:r>
            <a:r>
              <a:rPr sz="1200" spc="-5" dirty="0">
                <a:latin typeface="Times New Roman"/>
                <a:cs typeface="Times New Roman"/>
              </a:rPr>
              <a:t>shows </a:t>
            </a:r>
            <a:r>
              <a:rPr sz="1200" dirty="0">
                <a:latin typeface="Times New Roman"/>
                <a:cs typeface="Times New Roman"/>
              </a:rPr>
              <a:t>the </a:t>
            </a:r>
            <a:r>
              <a:rPr sz="1200" spc="-5" dirty="0">
                <a:latin typeface="Times New Roman"/>
                <a:cs typeface="Times New Roman"/>
              </a:rPr>
              <a:t>walking </a:t>
            </a:r>
            <a:r>
              <a:rPr sz="1200" spc="-15" dirty="0">
                <a:latin typeface="Times New Roman"/>
                <a:cs typeface="Times New Roman"/>
              </a:rPr>
              <a:t>order. </a:t>
            </a:r>
            <a:r>
              <a:rPr sz="1200" spc="-10" dirty="0">
                <a:latin typeface="Times New Roman"/>
                <a:cs typeface="Times New Roman"/>
              </a:rPr>
              <a:t>In </a:t>
            </a:r>
            <a:r>
              <a:rPr sz="1200" dirty="0">
                <a:latin typeface="Times New Roman"/>
                <a:cs typeface="Times New Roman"/>
              </a:rPr>
              <a:t>preorder  </a:t>
            </a:r>
            <a:r>
              <a:rPr sz="1200" spc="-5" dirty="0">
                <a:latin typeface="Times New Roman"/>
                <a:cs typeface="Times New Roman"/>
              </a:rPr>
              <a:t>traversal we </a:t>
            </a:r>
            <a:r>
              <a:rPr sz="1200" dirty="0">
                <a:latin typeface="Times New Roman"/>
                <a:cs typeface="Times New Roman"/>
              </a:rPr>
              <a:t>visit a node </a:t>
            </a:r>
            <a:r>
              <a:rPr sz="1200" spc="-5" dirty="0">
                <a:latin typeface="Times New Roman"/>
                <a:cs typeface="Times New Roman"/>
              </a:rPr>
              <a:t>when we </a:t>
            </a:r>
            <a:r>
              <a:rPr sz="1200" dirty="0">
                <a:latin typeface="Times New Roman"/>
                <a:cs typeface="Times New Roman"/>
              </a:rPr>
              <a:t>pass </a:t>
            </a:r>
            <a:r>
              <a:rPr sz="1200" spc="-5" dirty="0">
                <a:latin typeface="Times New Roman"/>
                <a:cs typeface="Times New Roman"/>
              </a:rPr>
              <a:t>from its left side. </a:t>
            </a:r>
            <a:r>
              <a:rPr sz="1200" dirty="0">
                <a:latin typeface="Times New Roman"/>
                <a:cs typeface="Times New Roman"/>
              </a:rPr>
              <a:t>The </a:t>
            </a:r>
            <a:r>
              <a:rPr sz="1200" spc="-5" dirty="0">
                <a:latin typeface="Times New Roman"/>
                <a:cs typeface="Times New Roman"/>
              </a:rPr>
              <a:t>nodes  are </a:t>
            </a:r>
            <a:r>
              <a:rPr sz="1200" dirty="0">
                <a:latin typeface="Times New Roman"/>
                <a:cs typeface="Times New Roman"/>
              </a:rPr>
              <a:t>visited in this </a:t>
            </a:r>
            <a:r>
              <a:rPr sz="1200" spc="-5" dirty="0">
                <a:latin typeface="Times New Roman"/>
                <a:cs typeface="Times New Roman"/>
              </a:rPr>
              <a:t>order: A, </a:t>
            </a:r>
            <a:r>
              <a:rPr sz="1200" dirty="0">
                <a:latin typeface="Times New Roman"/>
                <a:cs typeface="Times New Roman"/>
              </a:rPr>
              <a:t>B, C, </a:t>
            </a:r>
            <a:r>
              <a:rPr sz="1200" spc="-5" dirty="0">
                <a:latin typeface="Times New Roman"/>
                <a:cs typeface="Times New Roman"/>
              </a:rPr>
              <a:t>D, E,</a:t>
            </a:r>
            <a:r>
              <a:rPr sz="1200" spc="-85" dirty="0">
                <a:latin typeface="Times New Roman"/>
                <a:cs typeface="Times New Roman"/>
              </a:rPr>
              <a:t> </a:t>
            </a:r>
            <a:r>
              <a:rPr sz="1200" spc="-50" dirty="0">
                <a:latin typeface="Times New Roman"/>
                <a:cs typeface="Times New Roman"/>
              </a:rPr>
              <a:t>F.</a:t>
            </a:r>
            <a:endParaRPr sz="1200">
              <a:latin typeface="Times New Roman"/>
              <a:cs typeface="Times New Roman"/>
            </a:endParaRPr>
          </a:p>
        </p:txBody>
      </p:sp>
      <p:sp>
        <p:nvSpPr>
          <p:cNvPr id="62" name="object 62"/>
          <p:cNvSpPr txBox="1"/>
          <p:nvPr/>
        </p:nvSpPr>
        <p:spPr>
          <a:xfrm>
            <a:off x="1240282" y="3131121"/>
            <a:ext cx="17068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12.25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12.10</a:t>
            </a:r>
            <a:endParaRPr sz="1000">
              <a:latin typeface="Times New Roman"/>
              <a:cs typeface="Times New Roman"/>
            </a:endParaRPr>
          </a:p>
        </p:txBody>
      </p:sp>
      <p:grpSp>
        <p:nvGrpSpPr>
          <p:cNvPr id="63" name="object 63"/>
          <p:cNvGrpSpPr/>
          <p:nvPr/>
        </p:nvGrpSpPr>
        <p:grpSpPr>
          <a:xfrm>
            <a:off x="304" y="0"/>
            <a:ext cx="4596130" cy="3452495"/>
            <a:chOff x="304" y="0"/>
            <a:chExt cx="4596130" cy="3452495"/>
          </a:xfrm>
        </p:grpSpPr>
        <p:pic>
          <p:nvPicPr>
            <p:cNvPr id="64" name="object 64"/>
            <p:cNvPicPr/>
            <p:nvPr/>
          </p:nvPicPr>
          <p:blipFill>
            <a:blip r:embed="rId49" cstate="print"/>
            <a:stretch>
              <a:fillRect/>
            </a:stretch>
          </p:blipFill>
          <p:spPr>
            <a:xfrm>
              <a:off x="126492" y="1104963"/>
              <a:ext cx="4343400" cy="1981200"/>
            </a:xfrm>
            <a:prstGeom prst="rect">
              <a:avLst/>
            </a:prstGeom>
          </p:spPr>
        </p:pic>
        <p:sp>
          <p:nvSpPr>
            <p:cNvPr id="65" name="object 6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12.63</a:t>
            </a:r>
            <a:endParaRPr sz="600">
              <a:latin typeface="Arial"/>
              <a:cs typeface="Arial"/>
            </a:endParaRPr>
          </a:p>
        </p:txBody>
      </p:sp>
      <p:sp>
        <p:nvSpPr>
          <p:cNvPr id="3" name="object 3"/>
          <p:cNvSpPr/>
          <p:nvPr/>
        </p:nvSpPr>
        <p:spPr>
          <a:xfrm>
            <a:off x="50292" y="76200"/>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042"/>
            <a:ext cx="97155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spc="-15" dirty="0">
                <a:solidFill>
                  <a:srgbClr val="FFFFFF"/>
                </a:solidFill>
                <a:latin typeface="Times New Roman"/>
                <a:cs typeface="Times New Roman"/>
              </a:rPr>
              <a:t>12.11</a:t>
            </a:r>
            <a:endParaRPr sz="1200">
              <a:latin typeface="Times New Roman"/>
              <a:cs typeface="Times New Roman"/>
            </a:endParaRPr>
          </a:p>
        </p:txBody>
      </p:sp>
      <p:grpSp>
        <p:nvGrpSpPr>
          <p:cNvPr id="5" name="object 5"/>
          <p:cNvGrpSpPr/>
          <p:nvPr/>
        </p:nvGrpSpPr>
        <p:grpSpPr>
          <a:xfrm>
            <a:off x="12192" y="355092"/>
            <a:ext cx="4485640" cy="617220"/>
            <a:chOff x="12192" y="355092"/>
            <a:chExt cx="4485640" cy="617220"/>
          </a:xfrm>
        </p:grpSpPr>
        <p:pic>
          <p:nvPicPr>
            <p:cNvPr id="6" name="object 6"/>
            <p:cNvPicPr/>
            <p:nvPr/>
          </p:nvPicPr>
          <p:blipFill>
            <a:blip r:embed="rId2" cstate="print"/>
            <a:stretch>
              <a:fillRect/>
            </a:stretch>
          </p:blipFill>
          <p:spPr>
            <a:xfrm>
              <a:off x="66756" y="446532"/>
              <a:ext cx="400137" cy="155448"/>
            </a:xfrm>
            <a:prstGeom prst="rect">
              <a:avLst/>
            </a:prstGeom>
          </p:spPr>
        </p:pic>
        <p:pic>
          <p:nvPicPr>
            <p:cNvPr id="7" name="object 7"/>
            <p:cNvPicPr/>
            <p:nvPr/>
          </p:nvPicPr>
          <p:blipFill>
            <a:blip r:embed="rId3" cstate="print"/>
            <a:stretch>
              <a:fillRect/>
            </a:stretch>
          </p:blipFill>
          <p:spPr>
            <a:xfrm>
              <a:off x="402336" y="355092"/>
              <a:ext cx="359663" cy="251459"/>
            </a:xfrm>
            <a:prstGeom prst="rect">
              <a:avLst/>
            </a:prstGeom>
          </p:spPr>
        </p:pic>
        <p:pic>
          <p:nvPicPr>
            <p:cNvPr id="8" name="object 8"/>
            <p:cNvPicPr/>
            <p:nvPr/>
          </p:nvPicPr>
          <p:blipFill>
            <a:blip r:embed="rId4" cstate="print"/>
            <a:stretch>
              <a:fillRect/>
            </a:stretch>
          </p:blipFill>
          <p:spPr>
            <a:xfrm>
              <a:off x="554736" y="355092"/>
              <a:ext cx="245363" cy="251459"/>
            </a:xfrm>
            <a:prstGeom prst="rect">
              <a:avLst/>
            </a:prstGeom>
          </p:spPr>
        </p:pic>
        <p:pic>
          <p:nvPicPr>
            <p:cNvPr id="9" name="object 9"/>
            <p:cNvPicPr/>
            <p:nvPr/>
          </p:nvPicPr>
          <p:blipFill>
            <a:blip r:embed="rId5" cstate="print"/>
            <a:stretch>
              <a:fillRect/>
            </a:stretch>
          </p:blipFill>
          <p:spPr>
            <a:xfrm>
              <a:off x="592836" y="355092"/>
              <a:ext cx="359663" cy="251459"/>
            </a:xfrm>
            <a:prstGeom prst="rect">
              <a:avLst/>
            </a:prstGeom>
          </p:spPr>
        </p:pic>
        <p:pic>
          <p:nvPicPr>
            <p:cNvPr id="10" name="object 10"/>
            <p:cNvPicPr/>
            <p:nvPr/>
          </p:nvPicPr>
          <p:blipFill>
            <a:blip r:embed="rId6" cstate="print"/>
            <a:stretch>
              <a:fillRect/>
            </a:stretch>
          </p:blipFill>
          <p:spPr>
            <a:xfrm>
              <a:off x="787908" y="355092"/>
              <a:ext cx="588263" cy="251459"/>
            </a:xfrm>
            <a:prstGeom prst="rect">
              <a:avLst/>
            </a:prstGeom>
          </p:spPr>
        </p:pic>
        <p:pic>
          <p:nvPicPr>
            <p:cNvPr id="11" name="object 11"/>
            <p:cNvPicPr/>
            <p:nvPr/>
          </p:nvPicPr>
          <p:blipFill>
            <a:blip r:embed="rId7" cstate="print"/>
            <a:stretch>
              <a:fillRect/>
            </a:stretch>
          </p:blipFill>
          <p:spPr>
            <a:xfrm>
              <a:off x="1211580" y="355092"/>
              <a:ext cx="470916" cy="251459"/>
            </a:xfrm>
            <a:prstGeom prst="rect">
              <a:avLst/>
            </a:prstGeom>
          </p:spPr>
        </p:pic>
        <p:pic>
          <p:nvPicPr>
            <p:cNvPr id="12" name="object 12"/>
            <p:cNvPicPr/>
            <p:nvPr/>
          </p:nvPicPr>
          <p:blipFill>
            <a:blip r:embed="rId8" cstate="print"/>
            <a:stretch>
              <a:fillRect/>
            </a:stretch>
          </p:blipFill>
          <p:spPr>
            <a:xfrm>
              <a:off x="1519428" y="355092"/>
              <a:ext cx="384048" cy="251459"/>
            </a:xfrm>
            <a:prstGeom prst="rect">
              <a:avLst/>
            </a:prstGeom>
          </p:spPr>
        </p:pic>
        <p:pic>
          <p:nvPicPr>
            <p:cNvPr id="13" name="object 13"/>
            <p:cNvPicPr/>
            <p:nvPr/>
          </p:nvPicPr>
          <p:blipFill>
            <a:blip r:embed="rId9" cstate="print"/>
            <a:stretch>
              <a:fillRect/>
            </a:stretch>
          </p:blipFill>
          <p:spPr>
            <a:xfrm>
              <a:off x="1738884" y="355092"/>
              <a:ext cx="478536" cy="251459"/>
            </a:xfrm>
            <a:prstGeom prst="rect">
              <a:avLst/>
            </a:prstGeom>
          </p:spPr>
        </p:pic>
        <p:pic>
          <p:nvPicPr>
            <p:cNvPr id="14" name="object 14"/>
            <p:cNvPicPr/>
            <p:nvPr/>
          </p:nvPicPr>
          <p:blipFill>
            <a:blip r:embed="rId10" cstate="print"/>
            <a:stretch>
              <a:fillRect/>
            </a:stretch>
          </p:blipFill>
          <p:spPr>
            <a:xfrm>
              <a:off x="2052827" y="355092"/>
              <a:ext cx="504443" cy="251459"/>
            </a:xfrm>
            <a:prstGeom prst="rect">
              <a:avLst/>
            </a:prstGeom>
          </p:spPr>
        </p:pic>
        <p:pic>
          <p:nvPicPr>
            <p:cNvPr id="15" name="object 15"/>
            <p:cNvPicPr/>
            <p:nvPr/>
          </p:nvPicPr>
          <p:blipFill>
            <a:blip r:embed="rId11" cstate="print"/>
            <a:stretch>
              <a:fillRect/>
            </a:stretch>
          </p:blipFill>
          <p:spPr>
            <a:xfrm>
              <a:off x="2392680" y="355092"/>
              <a:ext cx="521208" cy="251459"/>
            </a:xfrm>
            <a:prstGeom prst="rect">
              <a:avLst/>
            </a:prstGeom>
          </p:spPr>
        </p:pic>
        <p:pic>
          <p:nvPicPr>
            <p:cNvPr id="16" name="object 16"/>
            <p:cNvPicPr/>
            <p:nvPr/>
          </p:nvPicPr>
          <p:blipFill>
            <a:blip r:embed="rId12" cstate="print"/>
            <a:stretch>
              <a:fillRect/>
            </a:stretch>
          </p:blipFill>
          <p:spPr>
            <a:xfrm>
              <a:off x="2749296" y="355092"/>
              <a:ext cx="335279" cy="251459"/>
            </a:xfrm>
            <a:prstGeom prst="rect">
              <a:avLst/>
            </a:prstGeom>
          </p:spPr>
        </p:pic>
        <p:pic>
          <p:nvPicPr>
            <p:cNvPr id="17" name="object 17"/>
            <p:cNvPicPr/>
            <p:nvPr/>
          </p:nvPicPr>
          <p:blipFill>
            <a:blip r:embed="rId13" cstate="print"/>
            <a:stretch>
              <a:fillRect/>
            </a:stretch>
          </p:blipFill>
          <p:spPr>
            <a:xfrm>
              <a:off x="2919984" y="355092"/>
              <a:ext cx="283463" cy="251459"/>
            </a:xfrm>
            <a:prstGeom prst="rect">
              <a:avLst/>
            </a:prstGeom>
          </p:spPr>
        </p:pic>
        <p:pic>
          <p:nvPicPr>
            <p:cNvPr id="18" name="object 18"/>
            <p:cNvPicPr/>
            <p:nvPr/>
          </p:nvPicPr>
          <p:blipFill>
            <a:blip r:embed="rId14" cstate="print"/>
            <a:stretch>
              <a:fillRect/>
            </a:stretch>
          </p:blipFill>
          <p:spPr>
            <a:xfrm>
              <a:off x="3040380" y="355092"/>
              <a:ext cx="457200" cy="251459"/>
            </a:xfrm>
            <a:prstGeom prst="rect">
              <a:avLst/>
            </a:prstGeom>
          </p:spPr>
        </p:pic>
        <p:pic>
          <p:nvPicPr>
            <p:cNvPr id="19" name="object 19"/>
            <p:cNvPicPr/>
            <p:nvPr/>
          </p:nvPicPr>
          <p:blipFill>
            <a:blip r:embed="rId15" cstate="print"/>
            <a:stretch>
              <a:fillRect/>
            </a:stretch>
          </p:blipFill>
          <p:spPr>
            <a:xfrm>
              <a:off x="3332988" y="355092"/>
              <a:ext cx="556260" cy="251459"/>
            </a:xfrm>
            <a:prstGeom prst="rect">
              <a:avLst/>
            </a:prstGeom>
          </p:spPr>
        </p:pic>
        <p:pic>
          <p:nvPicPr>
            <p:cNvPr id="20" name="object 20"/>
            <p:cNvPicPr/>
            <p:nvPr/>
          </p:nvPicPr>
          <p:blipFill>
            <a:blip r:embed="rId16" cstate="print"/>
            <a:stretch>
              <a:fillRect/>
            </a:stretch>
          </p:blipFill>
          <p:spPr>
            <a:xfrm>
              <a:off x="3724656" y="355092"/>
              <a:ext cx="720851" cy="251459"/>
            </a:xfrm>
            <a:prstGeom prst="rect">
              <a:avLst/>
            </a:prstGeom>
          </p:spPr>
        </p:pic>
        <p:pic>
          <p:nvPicPr>
            <p:cNvPr id="21" name="object 21"/>
            <p:cNvPicPr/>
            <p:nvPr/>
          </p:nvPicPr>
          <p:blipFill>
            <a:blip r:embed="rId17" cstate="print"/>
            <a:stretch>
              <a:fillRect/>
            </a:stretch>
          </p:blipFill>
          <p:spPr>
            <a:xfrm>
              <a:off x="4238244" y="355092"/>
              <a:ext cx="259079" cy="251459"/>
            </a:xfrm>
            <a:prstGeom prst="rect">
              <a:avLst/>
            </a:prstGeom>
          </p:spPr>
        </p:pic>
        <p:pic>
          <p:nvPicPr>
            <p:cNvPr id="22" name="object 22"/>
            <p:cNvPicPr/>
            <p:nvPr/>
          </p:nvPicPr>
          <p:blipFill>
            <a:blip r:embed="rId18" cstate="print"/>
            <a:stretch>
              <a:fillRect/>
            </a:stretch>
          </p:blipFill>
          <p:spPr>
            <a:xfrm>
              <a:off x="12192" y="537972"/>
              <a:ext cx="428243" cy="251459"/>
            </a:xfrm>
            <a:prstGeom prst="rect">
              <a:avLst/>
            </a:prstGeom>
          </p:spPr>
        </p:pic>
        <p:pic>
          <p:nvPicPr>
            <p:cNvPr id="23" name="object 23"/>
            <p:cNvPicPr/>
            <p:nvPr/>
          </p:nvPicPr>
          <p:blipFill>
            <a:blip r:embed="rId19" cstate="print"/>
            <a:stretch>
              <a:fillRect/>
            </a:stretch>
          </p:blipFill>
          <p:spPr>
            <a:xfrm>
              <a:off x="275844" y="537972"/>
              <a:ext cx="789431" cy="251459"/>
            </a:xfrm>
            <a:prstGeom prst="rect">
              <a:avLst/>
            </a:prstGeom>
          </p:spPr>
        </p:pic>
        <p:pic>
          <p:nvPicPr>
            <p:cNvPr id="24" name="object 24"/>
            <p:cNvPicPr/>
            <p:nvPr/>
          </p:nvPicPr>
          <p:blipFill>
            <a:blip r:embed="rId4" cstate="print"/>
            <a:stretch>
              <a:fillRect/>
            </a:stretch>
          </p:blipFill>
          <p:spPr>
            <a:xfrm>
              <a:off x="858012" y="537972"/>
              <a:ext cx="245363" cy="251459"/>
            </a:xfrm>
            <a:prstGeom prst="rect">
              <a:avLst/>
            </a:prstGeom>
          </p:spPr>
        </p:pic>
        <p:pic>
          <p:nvPicPr>
            <p:cNvPr id="25" name="object 25"/>
            <p:cNvPicPr/>
            <p:nvPr/>
          </p:nvPicPr>
          <p:blipFill>
            <a:blip r:embed="rId20" cstate="print"/>
            <a:stretch>
              <a:fillRect/>
            </a:stretch>
          </p:blipFill>
          <p:spPr>
            <a:xfrm>
              <a:off x="938784" y="537972"/>
              <a:ext cx="443484" cy="251459"/>
            </a:xfrm>
            <a:prstGeom prst="rect">
              <a:avLst/>
            </a:prstGeom>
          </p:spPr>
        </p:pic>
        <p:pic>
          <p:nvPicPr>
            <p:cNvPr id="26" name="object 26"/>
            <p:cNvPicPr/>
            <p:nvPr/>
          </p:nvPicPr>
          <p:blipFill>
            <a:blip r:embed="rId21" cstate="print"/>
            <a:stretch>
              <a:fillRect/>
            </a:stretch>
          </p:blipFill>
          <p:spPr>
            <a:xfrm>
              <a:off x="1217676" y="537972"/>
              <a:ext cx="569976" cy="251459"/>
            </a:xfrm>
            <a:prstGeom prst="rect">
              <a:avLst/>
            </a:prstGeom>
          </p:spPr>
        </p:pic>
        <p:pic>
          <p:nvPicPr>
            <p:cNvPr id="27" name="object 27"/>
            <p:cNvPicPr/>
            <p:nvPr/>
          </p:nvPicPr>
          <p:blipFill>
            <a:blip r:embed="rId22" cstate="print"/>
            <a:stretch>
              <a:fillRect/>
            </a:stretch>
          </p:blipFill>
          <p:spPr>
            <a:xfrm>
              <a:off x="1623059" y="537972"/>
              <a:ext cx="452627" cy="251459"/>
            </a:xfrm>
            <a:prstGeom prst="rect">
              <a:avLst/>
            </a:prstGeom>
          </p:spPr>
        </p:pic>
        <p:pic>
          <p:nvPicPr>
            <p:cNvPr id="28" name="object 28"/>
            <p:cNvPicPr/>
            <p:nvPr/>
          </p:nvPicPr>
          <p:blipFill>
            <a:blip r:embed="rId6" cstate="print"/>
            <a:stretch>
              <a:fillRect/>
            </a:stretch>
          </p:blipFill>
          <p:spPr>
            <a:xfrm>
              <a:off x="1911096" y="537972"/>
              <a:ext cx="588263" cy="251459"/>
            </a:xfrm>
            <a:prstGeom prst="rect">
              <a:avLst/>
            </a:prstGeom>
          </p:spPr>
        </p:pic>
        <p:pic>
          <p:nvPicPr>
            <p:cNvPr id="29" name="object 29"/>
            <p:cNvPicPr/>
            <p:nvPr/>
          </p:nvPicPr>
          <p:blipFill>
            <a:blip r:embed="rId23" cstate="print"/>
            <a:stretch>
              <a:fillRect/>
            </a:stretch>
          </p:blipFill>
          <p:spPr>
            <a:xfrm>
              <a:off x="2334768" y="537972"/>
              <a:ext cx="393191" cy="251459"/>
            </a:xfrm>
            <a:prstGeom prst="rect">
              <a:avLst/>
            </a:prstGeom>
          </p:spPr>
        </p:pic>
        <p:pic>
          <p:nvPicPr>
            <p:cNvPr id="30" name="object 30"/>
            <p:cNvPicPr/>
            <p:nvPr/>
          </p:nvPicPr>
          <p:blipFill>
            <a:blip r:embed="rId24" cstate="print"/>
            <a:stretch>
              <a:fillRect/>
            </a:stretch>
          </p:blipFill>
          <p:spPr>
            <a:xfrm>
              <a:off x="2563368" y="537972"/>
              <a:ext cx="696468" cy="251459"/>
            </a:xfrm>
            <a:prstGeom prst="rect">
              <a:avLst/>
            </a:prstGeom>
          </p:spPr>
        </p:pic>
        <p:pic>
          <p:nvPicPr>
            <p:cNvPr id="31" name="object 31"/>
            <p:cNvPicPr/>
            <p:nvPr/>
          </p:nvPicPr>
          <p:blipFill>
            <a:blip r:embed="rId25" cstate="print"/>
            <a:stretch>
              <a:fillRect/>
            </a:stretch>
          </p:blipFill>
          <p:spPr>
            <a:xfrm>
              <a:off x="3095243" y="537972"/>
              <a:ext cx="518160" cy="251459"/>
            </a:xfrm>
            <a:prstGeom prst="rect">
              <a:avLst/>
            </a:prstGeom>
          </p:spPr>
        </p:pic>
        <p:pic>
          <p:nvPicPr>
            <p:cNvPr id="32" name="object 32"/>
            <p:cNvPicPr/>
            <p:nvPr/>
          </p:nvPicPr>
          <p:blipFill>
            <a:blip r:embed="rId4" cstate="print"/>
            <a:stretch>
              <a:fillRect/>
            </a:stretch>
          </p:blipFill>
          <p:spPr>
            <a:xfrm>
              <a:off x="3406139" y="537972"/>
              <a:ext cx="245363" cy="251459"/>
            </a:xfrm>
            <a:prstGeom prst="rect">
              <a:avLst/>
            </a:prstGeom>
          </p:spPr>
        </p:pic>
        <p:pic>
          <p:nvPicPr>
            <p:cNvPr id="33" name="object 33"/>
            <p:cNvPicPr/>
            <p:nvPr/>
          </p:nvPicPr>
          <p:blipFill>
            <a:blip r:embed="rId20" cstate="print"/>
            <a:stretch>
              <a:fillRect/>
            </a:stretch>
          </p:blipFill>
          <p:spPr>
            <a:xfrm>
              <a:off x="3486912" y="537972"/>
              <a:ext cx="443484" cy="251459"/>
            </a:xfrm>
            <a:prstGeom prst="rect">
              <a:avLst/>
            </a:prstGeom>
          </p:spPr>
        </p:pic>
        <p:pic>
          <p:nvPicPr>
            <p:cNvPr id="34" name="object 34"/>
            <p:cNvPicPr/>
            <p:nvPr/>
          </p:nvPicPr>
          <p:blipFill>
            <a:blip r:embed="rId26" cstate="print"/>
            <a:stretch>
              <a:fillRect/>
            </a:stretch>
          </p:blipFill>
          <p:spPr>
            <a:xfrm>
              <a:off x="3765804" y="537972"/>
              <a:ext cx="731520" cy="251459"/>
            </a:xfrm>
            <a:prstGeom prst="rect">
              <a:avLst/>
            </a:prstGeom>
          </p:spPr>
        </p:pic>
        <p:pic>
          <p:nvPicPr>
            <p:cNvPr id="35" name="object 35"/>
            <p:cNvPicPr/>
            <p:nvPr/>
          </p:nvPicPr>
          <p:blipFill>
            <a:blip r:embed="rId27" cstate="print"/>
            <a:stretch>
              <a:fillRect/>
            </a:stretch>
          </p:blipFill>
          <p:spPr>
            <a:xfrm>
              <a:off x="12192" y="720852"/>
              <a:ext cx="477011" cy="251459"/>
            </a:xfrm>
            <a:prstGeom prst="rect">
              <a:avLst/>
            </a:prstGeom>
          </p:spPr>
        </p:pic>
        <p:pic>
          <p:nvPicPr>
            <p:cNvPr id="36" name="object 36"/>
            <p:cNvPicPr/>
            <p:nvPr/>
          </p:nvPicPr>
          <p:blipFill>
            <a:blip r:embed="rId28" cstate="print"/>
            <a:stretch>
              <a:fillRect/>
            </a:stretch>
          </p:blipFill>
          <p:spPr>
            <a:xfrm>
              <a:off x="320040" y="720852"/>
              <a:ext cx="309371" cy="251459"/>
            </a:xfrm>
            <a:prstGeom prst="rect">
              <a:avLst/>
            </a:prstGeom>
          </p:spPr>
        </p:pic>
        <p:pic>
          <p:nvPicPr>
            <p:cNvPr id="37" name="object 37"/>
            <p:cNvPicPr/>
            <p:nvPr/>
          </p:nvPicPr>
          <p:blipFill>
            <a:blip r:embed="rId29" cstate="print"/>
            <a:stretch>
              <a:fillRect/>
            </a:stretch>
          </p:blipFill>
          <p:spPr>
            <a:xfrm>
              <a:off x="451104" y="720852"/>
              <a:ext cx="355092" cy="251459"/>
            </a:xfrm>
            <a:prstGeom prst="rect">
              <a:avLst/>
            </a:prstGeom>
          </p:spPr>
        </p:pic>
        <p:pic>
          <p:nvPicPr>
            <p:cNvPr id="38" name="object 38"/>
            <p:cNvPicPr/>
            <p:nvPr/>
          </p:nvPicPr>
          <p:blipFill>
            <a:blip r:embed="rId30" cstate="print"/>
            <a:stretch>
              <a:fillRect/>
            </a:stretch>
          </p:blipFill>
          <p:spPr>
            <a:xfrm>
              <a:off x="637032" y="720852"/>
              <a:ext cx="347472" cy="251459"/>
            </a:xfrm>
            <a:prstGeom prst="rect">
              <a:avLst/>
            </a:prstGeom>
          </p:spPr>
        </p:pic>
        <p:pic>
          <p:nvPicPr>
            <p:cNvPr id="39" name="object 39"/>
            <p:cNvPicPr/>
            <p:nvPr/>
          </p:nvPicPr>
          <p:blipFill>
            <a:blip r:embed="rId31" cstate="print"/>
            <a:stretch>
              <a:fillRect/>
            </a:stretch>
          </p:blipFill>
          <p:spPr>
            <a:xfrm>
              <a:off x="815340" y="720852"/>
              <a:ext cx="338328" cy="251459"/>
            </a:xfrm>
            <a:prstGeom prst="rect">
              <a:avLst/>
            </a:prstGeom>
          </p:spPr>
        </p:pic>
        <p:pic>
          <p:nvPicPr>
            <p:cNvPr id="40" name="object 40"/>
            <p:cNvPicPr/>
            <p:nvPr/>
          </p:nvPicPr>
          <p:blipFill>
            <a:blip r:embed="rId32" cstate="print"/>
            <a:stretch>
              <a:fillRect/>
            </a:stretch>
          </p:blipFill>
          <p:spPr>
            <a:xfrm>
              <a:off x="984504" y="720852"/>
              <a:ext cx="347471" cy="251459"/>
            </a:xfrm>
            <a:prstGeom prst="rect">
              <a:avLst/>
            </a:prstGeom>
          </p:spPr>
        </p:pic>
        <p:pic>
          <p:nvPicPr>
            <p:cNvPr id="41" name="object 41"/>
            <p:cNvPicPr/>
            <p:nvPr/>
          </p:nvPicPr>
          <p:blipFill>
            <a:blip r:embed="rId33" cstate="print"/>
            <a:stretch>
              <a:fillRect/>
            </a:stretch>
          </p:blipFill>
          <p:spPr>
            <a:xfrm>
              <a:off x="1162812" y="720852"/>
              <a:ext cx="355092" cy="251459"/>
            </a:xfrm>
            <a:prstGeom prst="rect">
              <a:avLst/>
            </a:prstGeom>
          </p:spPr>
        </p:pic>
        <p:pic>
          <p:nvPicPr>
            <p:cNvPr id="42" name="object 42"/>
            <p:cNvPicPr/>
            <p:nvPr/>
          </p:nvPicPr>
          <p:blipFill>
            <a:blip r:embed="rId34" cstate="print"/>
            <a:stretch>
              <a:fillRect/>
            </a:stretch>
          </p:blipFill>
          <p:spPr>
            <a:xfrm>
              <a:off x="1348740" y="720852"/>
              <a:ext cx="280416" cy="251459"/>
            </a:xfrm>
            <a:prstGeom prst="rect">
              <a:avLst/>
            </a:prstGeom>
          </p:spPr>
        </p:pic>
        <p:pic>
          <p:nvPicPr>
            <p:cNvPr id="43" name="object 43"/>
            <p:cNvPicPr/>
            <p:nvPr/>
          </p:nvPicPr>
          <p:blipFill>
            <a:blip r:embed="rId4" cstate="print"/>
            <a:stretch>
              <a:fillRect/>
            </a:stretch>
          </p:blipFill>
          <p:spPr>
            <a:xfrm>
              <a:off x="1421892" y="720852"/>
              <a:ext cx="245363" cy="251459"/>
            </a:xfrm>
            <a:prstGeom prst="rect">
              <a:avLst/>
            </a:prstGeom>
          </p:spPr>
        </p:pic>
      </p:grpSp>
      <p:sp>
        <p:nvSpPr>
          <p:cNvPr id="44" name="object 44"/>
          <p:cNvSpPr txBox="1"/>
          <p:nvPr/>
        </p:nvSpPr>
        <p:spPr>
          <a:xfrm>
            <a:off x="45466" y="386588"/>
            <a:ext cx="4354195" cy="574040"/>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12.26 </a:t>
            </a:r>
            <a:r>
              <a:rPr sz="1200" spc="-5" dirty="0">
                <a:latin typeface="Times New Roman"/>
                <a:cs typeface="Times New Roman"/>
              </a:rPr>
              <a:t>shows </a:t>
            </a:r>
            <a:r>
              <a:rPr sz="1200" dirty="0">
                <a:latin typeface="Times New Roman"/>
                <a:cs typeface="Times New Roman"/>
              </a:rPr>
              <a:t>how </a:t>
            </a:r>
            <a:r>
              <a:rPr sz="1200" spc="-5" dirty="0">
                <a:latin typeface="Times New Roman"/>
                <a:cs typeface="Times New Roman"/>
              </a:rPr>
              <a:t>we </a:t>
            </a:r>
            <a:r>
              <a:rPr sz="1200" b="1" dirty="0">
                <a:latin typeface="Times New Roman"/>
                <a:cs typeface="Times New Roman"/>
              </a:rPr>
              <a:t>visit </a:t>
            </a:r>
            <a:r>
              <a:rPr sz="1200" b="1" spc="-5" dirty="0">
                <a:latin typeface="Times New Roman"/>
                <a:cs typeface="Times New Roman"/>
              </a:rPr>
              <a:t>each node in </a:t>
            </a:r>
            <a:r>
              <a:rPr sz="1200" b="1" dirty="0">
                <a:latin typeface="Times New Roman"/>
                <a:cs typeface="Times New Roman"/>
              </a:rPr>
              <a:t>a </a:t>
            </a:r>
            <a:r>
              <a:rPr sz="1200" b="1" spc="-10" dirty="0">
                <a:latin typeface="Times New Roman"/>
                <a:cs typeface="Times New Roman"/>
              </a:rPr>
              <a:t>tree </a:t>
            </a:r>
            <a:r>
              <a:rPr sz="1200" b="1" dirty="0">
                <a:latin typeface="Times New Roman"/>
                <a:cs typeface="Times New Roman"/>
              </a:rPr>
              <a:t>using </a:t>
            </a:r>
            <a:r>
              <a:rPr sz="1200" b="1" spc="-5" dirty="0">
                <a:solidFill>
                  <a:srgbClr val="990000"/>
                </a:solidFill>
                <a:latin typeface="Times New Roman"/>
                <a:cs typeface="Times New Roman"/>
              </a:rPr>
              <a:t>breadth-  </a:t>
            </a:r>
            <a:r>
              <a:rPr sz="1200" b="1" dirty="0">
                <a:solidFill>
                  <a:srgbClr val="990000"/>
                </a:solidFill>
                <a:latin typeface="Times New Roman"/>
                <a:cs typeface="Times New Roman"/>
              </a:rPr>
              <a:t>first </a:t>
            </a:r>
            <a:r>
              <a:rPr sz="1200" b="1" spc="-5" dirty="0">
                <a:solidFill>
                  <a:srgbClr val="990000"/>
                </a:solidFill>
                <a:latin typeface="Times New Roman"/>
                <a:cs typeface="Times New Roman"/>
              </a:rPr>
              <a:t>traversal</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figure also shows </a:t>
            </a:r>
            <a:r>
              <a:rPr sz="1200" dirty="0">
                <a:latin typeface="Times New Roman"/>
                <a:cs typeface="Times New Roman"/>
              </a:rPr>
              <a:t>the </a:t>
            </a:r>
            <a:r>
              <a:rPr sz="1200" spc="-5" dirty="0">
                <a:latin typeface="Times New Roman"/>
                <a:cs typeface="Times New Roman"/>
              </a:rPr>
              <a:t>walking </a:t>
            </a:r>
            <a:r>
              <a:rPr sz="1200" spc="-15" dirty="0">
                <a:latin typeface="Times New Roman"/>
                <a:cs typeface="Times New Roman"/>
              </a:rPr>
              <a:t>order. </a:t>
            </a:r>
            <a:r>
              <a:rPr sz="1200" dirty="0">
                <a:latin typeface="Times New Roman"/>
                <a:cs typeface="Times New Roman"/>
              </a:rPr>
              <a:t>The </a:t>
            </a:r>
            <a:r>
              <a:rPr sz="1200" spc="-5" dirty="0">
                <a:latin typeface="Times New Roman"/>
                <a:cs typeface="Times New Roman"/>
              </a:rPr>
              <a:t>traversal  order is A, </a:t>
            </a:r>
            <a:r>
              <a:rPr sz="1200" dirty="0">
                <a:latin typeface="Times New Roman"/>
                <a:cs typeface="Times New Roman"/>
              </a:rPr>
              <a:t>B, </a:t>
            </a:r>
            <a:r>
              <a:rPr sz="1200" spc="-5" dirty="0">
                <a:latin typeface="Times New Roman"/>
                <a:cs typeface="Times New Roman"/>
              </a:rPr>
              <a:t>E, </a:t>
            </a:r>
            <a:r>
              <a:rPr sz="1200" dirty="0">
                <a:latin typeface="Times New Roman"/>
                <a:cs typeface="Times New Roman"/>
              </a:rPr>
              <a:t>C, </a:t>
            </a:r>
            <a:r>
              <a:rPr sz="1200" spc="-5" dirty="0">
                <a:latin typeface="Times New Roman"/>
                <a:cs typeface="Times New Roman"/>
              </a:rPr>
              <a:t>D,</a:t>
            </a:r>
            <a:r>
              <a:rPr sz="1200" spc="-65" dirty="0">
                <a:latin typeface="Times New Roman"/>
                <a:cs typeface="Times New Roman"/>
              </a:rPr>
              <a:t> </a:t>
            </a:r>
            <a:r>
              <a:rPr sz="1200" spc="-50" dirty="0">
                <a:latin typeface="Times New Roman"/>
                <a:cs typeface="Times New Roman"/>
              </a:rPr>
              <a:t>F.</a:t>
            </a:r>
            <a:endParaRPr sz="1200">
              <a:latin typeface="Times New Roman"/>
              <a:cs typeface="Times New Roman"/>
            </a:endParaRPr>
          </a:p>
        </p:txBody>
      </p:sp>
      <p:sp>
        <p:nvSpPr>
          <p:cNvPr id="45" name="object 45"/>
          <p:cNvSpPr txBox="1"/>
          <p:nvPr/>
        </p:nvSpPr>
        <p:spPr>
          <a:xfrm>
            <a:off x="1240282" y="3130423"/>
            <a:ext cx="16992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12.26 </a:t>
            </a:r>
            <a:r>
              <a:rPr sz="1000" b="1" spc="-10" dirty="0">
                <a:latin typeface="Times New Roman"/>
                <a:cs typeface="Times New Roman"/>
              </a:rPr>
              <a:t>Example</a:t>
            </a:r>
            <a:r>
              <a:rPr sz="1000" b="1" spc="-40" dirty="0">
                <a:latin typeface="Times New Roman"/>
                <a:cs typeface="Times New Roman"/>
              </a:rPr>
              <a:t> </a:t>
            </a:r>
            <a:r>
              <a:rPr sz="1000" b="1" spc="-15" dirty="0">
                <a:latin typeface="Times New Roman"/>
                <a:cs typeface="Times New Roman"/>
              </a:rPr>
              <a:t>12.11</a:t>
            </a:r>
            <a:endParaRPr sz="1000">
              <a:latin typeface="Times New Roman"/>
              <a:cs typeface="Times New Roman"/>
            </a:endParaRPr>
          </a:p>
        </p:txBody>
      </p:sp>
      <p:grpSp>
        <p:nvGrpSpPr>
          <p:cNvPr id="46" name="object 46"/>
          <p:cNvGrpSpPr/>
          <p:nvPr/>
        </p:nvGrpSpPr>
        <p:grpSpPr>
          <a:xfrm>
            <a:off x="304" y="0"/>
            <a:ext cx="4596130" cy="3452495"/>
            <a:chOff x="304" y="0"/>
            <a:chExt cx="4596130" cy="3452495"/>
          </a:xfrm>
        </p:grpSpPr>
        <p:pic>
          <p:nvPicPr>
            <p:cNvPr id="47" name="object 47"/>
            <p:cNvPicPr/>
            <p:nvPr/>
          </p:nvPicPr>
          <p:blipFill>
            <a:blip r:embed="rId35" cstate="print"/>
            <a:stretch>
              <a:fillRect/>
            </a:stretch>
          </p:blipFill>
          <p:spPr>
            <a:xfrm>
              <a:off x="126492" y="990600"/>
              <a:ext cx="4343400" cy="2082174"/>
            </a:xfrm>
            <a:prstGeom prst="rect">
              <a:avLst/>
            </a:prstGeom>
          </p:spPr>
        </p:pic>
        <p:sp>
          <p:nvSpPr>
            <p:cNvPr id="48" name="object 48"/>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12.64</a:t>
            </a:r>
            <a:endParaRPr sz="600">
              <a:latin typeface="Arial"/>
              <a:cs typeface="Arial"/>
            </a:endParaRPr>
          </a:p>
        </p:txBody>
      </p:sp>
      <p:sp>
        <p:nvSpPr>
          <p:cNvPr id="3" name="object 3"/>
          <p:cNvSpPr txBox="1">
            <a:spLocks noGrp="1"/>
          </p:cNvSpPr>
          <p:nvPr>
            <p:ph type="title"/>
          </p:nvPr>
        </p:nvSpPr>
        <p:spPr>
          <a:xfrm>
            <a:off x="45466" y="0"/>
            <a:ext cx="4431665" cy="95948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Binary </a:t>
            </a:r>
            <a:r>
              <a:rPr sz="1600" b="1" spc="-10" dirty="0">
                <a:solidFill>
                  <a:srgbClr val="FF0000"/>
                </a:solidFill>
                <a:latin typeface="Times New Roman"/>
                <a:cs typeface="Times New Roman"/>
              </a:rPr>
              <a:t>tree </a:t>
            </a:r>
            <a:r>
              <a:rPr sz="1600" b="1" spc="-5" dirty="0">
                <a:solidFill>
                  <a:srgbClr val="FF0000"/>
                </a:solidFill>
                <a:latin typeface="Times New Roman"/>
                <a:cs typeface="Times New Roman"/>
              </a:rPr>
              <a:t>applications</a:t>
            </a:r>
            <a:endParaRPr sz="1600">
              <a:latin typeface="Times New Roman"/>
              <a:cs typeface="Times New Roman"/>
            </a:endParaRPr>
          </a:p>
          <a:p>
            <a:pPr marL="50800" marR="5080" algn="just">
              <a:lnSpc>
                <a:spcPct val="100000"/>
              </a:lnSpc>
              <a:spcBef>
                <a:spcPts val="190"/>
              </a:spcBef>
            </a:pPr>
            <a:r>
              <a:rPr dirty="0"/>
              <a:t>Binary </a:t>
            </a:r>
            <a:r>
              <a:rPr spc="-5" dirty="0"/>
              <a:t>trees have many applications </a:t>
            </a:r>
            <a:r>
              <a:rPr dirty="0"/>
              <a:t>in </a:t>
            </a:r>
            <a:r>
              <a:rPr spc="-5" dirty="0"/>
              <a:t>computer science. </a:t>
            </a:r>
            <a:r>
              <a:rPr dirty="0"/>
              <a:t>In  </a:t>
            </a:r>
            <a:r>
              <a:rPr spc="-5" dirty="0"/>
              <a:t>this </a:t>
            </a:r>
            <a:r>
              <a:rPr spc="-10" dirty="0"/>
              <a:t>section </a:t>
            </a:r>
            <a:r>
              <a:rPr spc="-5" dirty="0"/>
              <a:t>we mention only two </a:t>
            </a:r>
            <a:r>
              <a:rPr dirty="0"/>
              <a:t>of </a:t>
            </a:r>
            <a:r>
              <a:rPr spc="-10" dirty="0"/>
              <a:t>them: </a:t>
            </a:r>
            <a:r>
              <a:rPr b="1" u="sng" dirty="0">
                <a:solidFill>
                  <a:srgbClr val="990000"/>
                </a:solidFill>
                <a:uFill>
                  <a:solidFill>
                    <a:srgbClr val="990000"/>
                  </a:solidFill>
                </a:uFill>
                <a:latin typeface="Times New Roman"/>
                <a:cs typeface="Times New Roman"/>
              </a:rPr>
              <a:t>Huffman coding </a:t>
            </a:r>
            <a:r>
              <a:rPr b="1" dirty="0">
                <a:solidFill>
                  <a:srgbClr val="990000"/>
                </a:solidFill>
                <a:latin typeface="Times New Roman"/>
                <a:cs typeface="Times New Roman"/>
              </a:rPr>
              <a:t> </a:t>
            </a:r>
            <a:r>
              <a:rPr dirty="0"/>
              <a:t>and </a:t>
            </a:r>
            <a:r>
              <a:rPr b="1" u="sng" dirty="0">
                <a:solidFill>
                  <a:srgbClr val="990000"/>
                </a:solidFill>
                <a:uFill>
                  <a:solidFill>
                    <a:srgbClr val="990000"/>
                  </a:solidFill>
                </a:uFill>
                <a:latin typeface="Times New Roman"/>
                <a:cs typeface="Times New Roman"/>
              </a:rPr>
              <a:t>expression</a:t>
            </a:r>
            <a:r>
              <a:rPr b="1" u="sng" spc="-85" dirty="0">
                <a:solidFill>
                  <a:srgbClr val="990000"/>
                </a:solidFill>
                <a:uFill>
                  <a:solidFill>
                    <a:srgbClr val="990000"/>
                  </a:solidFill>
                </a:uFill>
                <a:latin typeface="Times New Roman"/>
                <a:cs typeface="Times New Roman"/>
              </a:rPr>
              <a:t> </a:t>
            </a:r>
            <a:r>
              <a:rPr b="1" u="sng" spc="-5" dirty="0">
                <a:solidFill>
                  <a:srgbClr val="990000"/>
                </a:solidFill>
                <a:uFill>
                  <a:solidFill>
                    <a:srgbClr val="990000"/>
                  </a:solidFill>
                </a:uFill>
                <a:latin typeface="Times New Roman"/>
                <a:cs typeface="Times New Roman"/>
              </a:rPr>
              <a:t>trees</a:t>
            </a:r>
            <a:r>
              <a:rPr spc="-5" dirty="0"/>
              <a:t>.</a:t>
            </a:r>
          </a:p>
        </p:txBody>
      </p:sp>
      <p:sp>
        <p:nvSpPr>
          <p:cNvPr id="4" name="object 4"/>
          <p:cNvSpPr txBox="1"/>
          <p:nvPr/>
        </p:nvSpPr>
        <p:spPr>
          <a:xfrm>
            <a:off x="83566" y="1293786"/>
            <a:ext cx="4433570" cy="1305560"/>
          </a:xfrm>
          <a:prstGeom prst="rect">
            <a:avLst/>
          </a:prstGeom>
        </p:spPr>
        <p:txBody>
          <a:bodyPr vert="horz" wrap="square" lIns="0" tIns="119380" rIns="0" bIns="0" rtlCol="0">
            <a:spAutoFit/>
          </a:bodyPr>
          <a:lstStyle/>
          <a:p>
            <a:pPr marL="12700" algn="just">
              <a:lnSpc>
                <a:spcPct val="100000"/>
              </a:lnSpc>
              <a:spcBef>
                <a:spcPts val="940"/>
              </a:spcBef>
            </a:pPr>
            <a:r>
              <a:rPr sz="1400" b="1" spc="-5" dirty="0">
                <a:solidFill>
                  <a:srgbClr val="660066"/>
                </a:solidFill>
                <a:latin typeface="Times New Roman"/>
                <a:cs typeface="Times New Roman"/>
              </a:rPr>
              <a:t>Huffman </a:t>
            </a:r>
            <a:r>
              <a:rPr sz="1400" b="1" dirty="0">
                <a:solidFill>
                  <a:srgbClr val="660066"/>
                </a:solidFill>
                <a:latin typeface="Times New Roman"/>
                <a:cs typeface="Times New Roman"/>
              </a:rPr>
              <a:t>coding</a:t>
            </a:r>
            <a:endParaRPr sz="1400">
              <a:latin typeface="Times New Roman"/>
              <a:cs typeface="Times New Roman"/>
            </a:endParaRPr>
          </a:p>
          <a:p>
            <a:pPr marL="50800" marR="5080" algn="just">
              <a:lnSpc>
                <a:spcPct val="100000"/>
              </a:lnSpc>
              <a:spcBef>
                <a:spcPts val="840"/>
              </a:spcBef>
            </a:pPr>
            <a:r>
              <a:rPr sz="1400" u="sng" spc="-10" dirty="0">
                <a:uFill>
                  <a:solidFill>
                    <a:srgbClr val="000000"/>
                  </a:solidFill>
                </a:uFill>
                <a:latin typeface="Times New Roman"/>
                <a:cs typeface="Times New Roman"/>
              </a:rPr>
              <a:t>Huffman </a:t>
            </a:r>
            <a:r>
              <a:rPr sz="1400" u="sng" spc="-5" dirty="0">
                <a:uFill>
                  <a:solidFill>
                    <a:srgbClr val="000000"/>
                  </a:solidFill>
                </a:uFill>
                <a:latin typeface="Times New Roman"/>
                <a:cs typeface="Times New Roman"/>
              </a:rPr>
              <a:t>coding is </a:t>
            </a:r>
            <a:r>
              <a:rPr sz="1400"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compression </a:t>
            </a:r>
            <a:r>
              <a:rPr sz="1400" b="1" u="sng" dirty="0">
                <a:uFill>
                  <a:solidFill>
                    <a:srgbClr val="000000"/>
                  </a:solidFill>
                </a:uFill>
                <a:latin typeface="Times New Roman"/>
                <a:cs typeface="Times New Roman"/>
              </a:rPr>
              <a:t>technique </a:t>
            </a:r>
            <a:r>
              <a:rPr sz="1400" u="sng" spc="-5" dirty="0">
                <a:uFill>
                  <a:solidFill>
                    <a:srgbClr val="000000"/>
                  </a:solidFill>
                </a:uFill>
                <a:latin typeface="Times New Roman"/>
                <a:cs typeface="Times New Roman"/>
              </a:rPr>
              <a:t>that uses </a:t>
            </a:r>
            <a:r>
              <a:rPr sz="1400" spc="-5" dirty="0">
                <a:latin typeface="Times New Roman"/>
                <a:cs typeface="Times New Roman"/>
              </a:rPr>
              <a:t> </a:t>
            </a:r>
            <a:r>
              <a:rPr sz="1400" u="sng" dirty="0">
                <a:uFill>
                  <a:solidFill>
                    <a:srgbClr val="000000"/>
                  </a:solidFill>
                </a:uFill>
                <a:latin typeface="Times New Roman"/>
                <a:cs typeface="Times New Roman"/>
              </a:rPr>
              <a:t>binary </a:t>
            </a:r>
            <a:r>
              <a:rPr sz="1400" u="sng" spc="-5" dirty="0">
                <a:uFill>
                  <a:solidFill>
                    <a:srgbClr val="000000"/>
                  </a:solidFill>
                </a:uFill>
                <a:latin typeface="Times New Roman"/>
                <a:cs typeface="Times New Roman"/>
              </a:rPr>
              <a:t>trees </a:t>
            </a:r>
            <a:r>
              <a:rPr sz="1400" u="sng" dirty="0">
                <a:uFill>
                  <a:solidFill>
                    <a:srgbClr val="000000"/>
                  </a:solidFill>
                </a:uFill>
                <a:latin typeface="Times New Roman"/>
                <a:cs typeface="Times New Roman"/>
              </a:rPr>
              <a:t>to </a:t>
            </a:r>
            <a:r>
              <a:rPr sz="1400" b="1" u="sng" spc="-5" dirty="0">
                <a:uFill>
                  <a:solidFill>
                    <a:srgbClr val="000000"/>
                  </a:solidFill>
                </a:uFill>
                <a:latin typeface="Times New Roman"/>
                <a:cs typeface="Times New Roman"/>
              </a:rPr>
              <a:t>generate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variable length binary code </a:t>
            </a:r>
            <a:r>
              <a:rPr sz="1400" u="sng" dirty="0">
                <a:uFill>
                  <a:solidFill>
                    <a:srgbClr val="000000"/>
                  </a:solidFill>
                </a:uFill>
                <a:latin typeface="Times New Roman"/>
                <a:cs typeface="Times New Roman"/>
              </a:rPr>
              <a:t>from </a:t>
            </a:r>
            <a:r>
              <a:rPr sz="1400" dirty="0">
                <a:latin typeface="Times New Roman"/>
                <a:cs typeface="Times New Roman"/>
              </a:rPr>
              <a: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string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symbols</a:t>
            </a:r>
            <a:r>
              <a:rPr sz="1400" spc="-5" dirty="0">
                <a:latin typeface="Times New Roman"/>
                <a:cs typeface="Times New Roman"/>
              </a:rPr>
              <a:t>. </a:t>
            </a:r>
            <a:r>
              <a:rPr sz="1400" spc="-60" dirty="0">
                <a:latin typeface="Times New Roman"/>
                <a:cs typeface="Times New Roman"/>
              </a:rPr>
              <a:t>We </a:t>
            </a:r>
            <a:r>
              <a:rPr sz="1400" spc="-5" dirty="0">
                <a:latin typeface="Times New Roman"/>
                <a:cs typeface="Times New Roman"/>
              </a:rPr>
              <a:t>discuss </a:t>
            </a:r>
            <a:r>
              <a:rPr sz="1400" spc="-10" dirty="0">
                <a:latin typeface="Times New Roman"/>
                <a:cs typeface="Times New Roman"/>
              </a:rPr>
              <a:t>Huffman </a:t>
            </a:r>
            <a:r>
              <a:rPr sz="1400" spc="-5" dirty="0">
                <a:latin typeface="Times New Roman"/>
                <a:cs typeface="Times New Roman"/>
              </a:rPr>
              <a:t>coding </a:t>
            </a:r>
            <a:r>
              <a:rPr sz="1400" dirty="0">
                <a:latin typeface="Times New Roman"/>
                <a:cs typeface="Times New Roman"/>
              </a:rPr>
              <a:t>in </a:t>
            </a:r>
            <a:r>
              <a:rPr sz="1400" spc="-5" dirty="0">
                <a:latin typeface="Times New Roman"/>
                <a:cs typeface="Times New Roman"/>
              </a:rPr>
              <a:t>detail </a:t>
            </a:r>
            <a:r>
              <a:rPr sz="1400" spc="-10" dirty="0">
                <a:latin typeface="Times New Roman"/>
                <a:cs typeface="Times New Roman"/>
              </a:rPr>
              <a:t>in  </a:t>
            </a:r>
            <a:r>
              <a:rPr sz="1400" dirty="0">
                <a:latin typeface="Times New Roman"/>
                <a:cs typeface="Times New Roman"/>
              </a:rPr>
              <a:t>Chapter</a:t>
            </a:r>
            <a:r>
              <a:rPr sz="1400" spc="-50" dirty="0">
                <a:latin typeface="Times New Roman"/>
                <a:cs typeface="Times New Roman"/>
              </a:rPr>
              <a:t> </a:t>
            </a:r>
            <a:r>
              <a:rPr sz="1400" spc="5" dirty="0">
                <a:latin typeface="Times New Roman"/>
                <a:cs typeface="Times New Roman"/>
              </a:rPr>
              <a:t>15.</a:t>
            </a:r>
            <a:endParaRPr sz="1400">
              <a:latin typeface="Times New Roman"/>
              <a:cs typeface="Times New Roman"/>
            </a:endParaRPr>
          </a:p>
        </p:txBody>
      </p:sp>
      <p:sp>
        <p:nvSpPr>
          <p:cNvPr id="5" name="object 5"/>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12.65</a:t>
            </a:r>
            <a:endParaRPr sz="600">
              <a:latin typeface="Arial"/>
              <a:cs typeface="Arial"/>
            </a:endParaRPr>
          </a:p>
        </p:txBody>
      </p:sp>
      <p:sp>
        <p:nvSpPr>
          <p:cNvPr id="3" name="object 3"/>
          <p:cNvSpPr txBox="1">
            <a:spLocks noGrp="1"/>
          </p:cNvSpPr>
          <p:nvPr>
            <p:ph type="title"/>
          </p:nvPr>
        </p:nvSpPr>
        <p:spPr>
          <a:xfrm>
            <a:off x="83566" y="80518"/>
            <a:ext cx="1268095" cy="239395"/>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660066"/>
                </a:solidFill>
                <a:latin typeface="Times New Roman"/>
                <a:cs typeface="Times New Roman"/>
              </a:rPr>
              <a:t>Expression</a:t>
            </a:r>
            <a:r>
              <a:rPr b="1" spc="-90" dirty="0">
                <a:solidFill>
                  <a:srgbClr val="660066"/>
                </a:solidFill>
                <a:latin typeface="Times New Roman"/>
                <a:cs typeface="Times New Roman"/>
              </a:rPr>
              <a:t> </a:t>
            </a:r>
            <a:r>
              <a:rPr b="1" spc="-5" dirty="0">
                <a:solidFill>
                  <a:srgbClr val="660066"/>
                </a:solidFill>
                <a:latin typeface="Times New Roman"/>
                <a:cs typeface="Times New Roman"/>
              </a:rPr>
              <a:t>trees</a:t>
            </a:r>
          </a:p>
        </p:txBody>
      </p:sp>
      <p:sp>
        <p:nvSpPr>
          <p:cNvPr id="4" name="object 4"/>
          <p:cNvSpPr txBox="1"/>
          <p:nvPr/>
        </p:nvSpPr>
        <p:spPr>
          <a:xfrm>
            <a:off x="121666" y="2289175"/>
            <a:ext cx="1071245" cy="452755"/>
          </a:xfrm>
          <a:prstGeom prst="rect">
            <a:avLst/>
          </a:prstGeom>
        </p:spPr>
        <p:txBody>
          <a:bodyPr vert="horz" wrap="square" lIns="0" tIns="12700" rIns="0" bIns="0" rtlCol="0">
            <a:spAutoFit/>
          </a:bodyPr>
          <a:lstStyle/>
          <a:p>
            <a:pPr marL="12700" marR="5080">
              <a:lnSpc>
                <a:spcPct val="100000"/>
              </a:lnSpc>
              <a:spcBef>
                <a:spcPts val="100"/>
              </a:spcBef>
              <a:tabLst>
                <a:tab pos="693420" algn="l"/>
              </a:tabLst>
            </a:pPr>
            <a:r>
              <a:rPr sz="1400" b="1" spc="-10" dirty="0">
                <a:latin typeface="Times New Roman"/>
                <a:cs typeface="Times New Roman"/>
              </a:rPr>
              <a:t>P</a:t>
            </a:r>
            <a:r>
              <a:rPr sz="1400" b="1" spc="-25" dirty="0">
                <a:latin typeface="Times New Roman"/>
                <a:cs typeface="Times New Roman"/>
              </a:rPr>
              <a:t>r</a:t>
            </a:r>
            <a:r>
              <a:rPr sz="1400" b="1" dirty="0">
                <a:latin typeface="Times New Roman"/>
                <a:cs typeface="Times New Roman"/>
              </a:rPr>
              <a:t>ef</a:t>
            </a:r>
            <a:r>
              <a:rPr sz="1400" b="1" spc="5" dirty="0">
                <a:latin typeface="Times New Roman"/>
                <a:cs typeface="Times New Roman"/>
              </a:rPr>
              <a:t>ix</a:t>
            </a:r>
            <a:r>
              <a:rPr sz="1400" b="1" dirty="0">
                <a:latin typeface="Times New Roman"/>
                <a:cs typeface="Times New Roman"/>
              </a:rPr>
              <a:t>:	</a:t>
            </a:r>
            <a:r>
              <a:rPr sz="1400" b="1" spc="-235" dirty="0">
                <a:latin typeface="Times New Roman"/>
                <a:cs typeface="Times New Roman"/>
              </a:rPr>
              <a:t> </a:t>
            </a:r>
            <a:r>
              <a:rPr sz="1400" b="1" dirty="0">
                <a:solidFill>
                  <a:srgbClr val="990000"/>
                </a:solidFill>
                <a:latin typeface="Times New Roman"/>
                <a:cs typeface="Times New Roman"/>
              </a:rPr>
              <a:t>+AB  </a:t>
            </a:r>
            <a:r>
              <a:rPr sz="1400" b="1" dirty="0">
                <a:latin typeface="Times New Roman"/>
                <a:cs typeface="Times New Roman"/>
              </a:rPr>
              <a:t>Infix:	</a:t>
            </a:r>
            <a:r>
              <a:rPr sz="1400" b="1" spc="-5" dirty="0">
                <a:solidFill>
                  <a:srgbClr val="990000"/>
                </a:solidFill>
                <a:latin typeface="Times New Roman"/>
                <a:cs typeface="Times New Roman"/>
              </a:rPr>
              <a:t>A+B</a:t>
            </a:r>
            <a:endParaRPr sz="1400">
              <a:latin typeface="Times New Roman"/>
              <a:cs typeface="Times New Roman"/>
            </a:endParaRPr>
          </a:p>
        </p:txBody>
      </p:sp>
      <p:sp>
        <p:nvSpPr>
          <p:cNvPr id="5" name="object 5"/>
          <p:cNvSpPr txBox="1"/>
          <p:nvPr/>
        </p:nvSpPr>
        <p:spPr>
          <a:xfrm>
            <a:off x="121666" y="2715895"/>
            <a:ext cx="1035685"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Times New Roman"/>
                <a:cs typeface="Times New Roman"/>
              </a:rPr>
              <a:t>Postfix:</a:t>
            </a:r>
            <a:r>
              <a:rPr sz="1400" b="1" spc="175" dirty="0">
                <a:latin typeface="Times New Roman"/>
                <a:cs typeface="Times New Roman"/>
              </a:rPr>
              <a:t> </a:t>
            </a:r>
            <a:r>
              <a:rPr sz="1400" b="1" spc="-5" dirty="0">
                <a:solidFill>
                  <a:srgbClr val="990000"/>
                </a:solidFill>
                <a:latin typeface="Times New Roman"/>
                <a:cs typeface="Times New Roman"/>
              </a:rPr>
              <a:t>AB+</a:t>
            </a:r>
            <a:endParaRPr sz="1400">
              <a:latin typeface="Times New Roman"/>
              <a:cs typeface="Times New Roman"/>
            </a:endParaRPr>
          </a:p>
        </p:txBody>
      </p:sp>
      <p:sp>
        <p:nvSpPr>
          <p:cNvPr id="6" name="object 6"/>
          <p:cNvSpPr/>
          <p:nvPr/>
        </p:nvSpPr>
        <p:spPr>
          <a:xfrm>
            <a:off x="2054332" y="2287913"/>
            <a:ext cx="379095" cy="127000"/>
          </a:xfrm>
          <a:custGeom>
            <a:avLst/>
            <a:gdLst/>
            <a:ahLst/>
            <a:cxnLst/>
            <a:rect l="l" t="t" r="r" b="b"/>
            <a:pathLst>
              <a:path w="379094" h="127000">
                <a:moveTo>
                  <a:pt x="0" y="126933"/>
                </a:moveTo>
                <a:lnTo>
                  <a:pt x="378772" y="126933"/>
                </a:lnTo>
                <a:lnTo>
                  <a:pt x="378772" y="0"/>
                </a:lnTo>
                <a:lnTo>
                  <a:pt x="0" y="0"/>
                </a:lnTo>
                <a:lnTo>
                  <a:pt x="0" y="126933"/>
                </a:lnTo>
                <a:close/>
              </a:path>
            </a:pathLst>
          </a:custGeom>
          <a:ln w="4616">
            <a:solidFill>
              <a:srgbClr val="000000"/>
            </a:solidFill>
          </a:ln>
        </p:spPr>
        <p:txBody>
          <a:bodyPr wrap="square" lIns="0" tIns="0" rIns="0" bIns="0" rtlCol="0"/>
          <a:lstStyle/>
          <a:p>
            <a:endParaRPr/>
          </a:p>
        </p:txBody>
      </p:sp>
      <p:sp>
        <p:nvSpPr>
          <p:cNvPr id="7" name="object 7"/>
          <p:cNvSpPr txBox="1"/>
          <p:nvPr/>
        </p:nvSpPr>
        <p:spPr>
          <a:xfrm>
            <a:off x="1525569" y="2715895"/>
            <a:ext cx="230504" cy="239395"/>
          </a:xfrm>
          <a:prstGeom prst="rect">
            <a:avLst/>
          </a:prstGeom>
        </p:spPr>
        <p:txBody>
          <a:bodyPr vert="horz" wrap="square" lIns="0" tIns="13335" rIns="0" bIns="0" rtlCol="0">
            <a:spAutoFit/>
          </a:bodyPr>
          <a:lstStyle/>
          <a:p>
            <a:pPr marL="12700">
              <a:lnSpc>
                <a:spcPct val="100000"/>
              </a:lnSpc>
              <a:spcBef>
                <a:spcPts val="105"/>
              </a:spcBef>
              <a:tabLst>
                <a:tab pos="217170" algn="l"/>
              </a:tabLst>
            </a:pPr>
            <a:r>
              <a:rPr sz="1400" b="1" u="sng" dirty="0">
                <a:solidFill>
                  <a:srgbClr val="990000"/>
                </a:solidFill>
                <a:uFill>
                  <a:solidFill>
                    <a:srgbClr val="000000"/>
                  </a:solidFill>
                </a:uFill>
                <a:latin typeface="Times New Roman"/>
                <a:cs typeface="Times New Roman"/>
              </a:rPr>
              <a:t> 	</a:t>
            </a:r>
            <a:endParaRPr sz="1400">
              <a:latin typeface="Times New Roman"/>
              <a:cs typeface="Times New Roman"/>
            </a:endParaRPr>
          </a:p>
        </p:txBody>
      </p:sp>
      <p:sp>
        <p:nvSpPr>
          <p:cNvPr id="8" name="object 8"/>
          <p:cNvSpPr txBox="1"/>
          <p:nvPr/>
        </p:nvSpPr>
        <p:spPr>
          <a:xfrm>
            <a:off x="2210368" y="2287398"/>
            <a:ext cx="67945" cy="114935"/>
          </a:xfrm>
          <a:prstGeom prst="rect">
            <a:avLst/>
          </a:prstGeom>
        </p:spPr>
        <p:txBody>
          <a:bodyPr vert="horz" wrap="square" lIns="0" tIns="17145" rIns="0" bIns="0" rtlCol="0">
            <a:spAutoFit/>
          </a:bodyPr>
          <a:lstStyle/>
          <a:p>
            <a:pPr marL="12700">
              <a:lnSpc>
                <a:spcPct val="100000"/>
              </a:lnSpc>
              <a:spcBef>
                <a:spcPts val="135"/>
              </a:spcBef>
            </a:pPr>
            <a:r>
              <a:rPr sz="550" b="1" spc="15" dirty="0">
                <a:latin typeface="Times New Roman"/>
                <a:cs typeface="Times New Roman"/>
              </a:rPr>
              <a:t>+</a:t>
            </a:r>
            <a:endParaRPr sz="550">
              <a:latin typeface="Times New Roman"/>
              <a:cs typeface="Times New Roman"/>
            </a:endParaRPr>
          </a:p>
        </p:txBody>
      </p:sp>
      <p:sp>
        <p:nvSpPr>
          <p:cNvPr id="9" name="object 9"/>
          <p:cNvSpPr/>
          <p:nvPr/>
        </p:nvSpPr>
        <p:spPr>
          <a:xfrm>
            <a:off x="1676006" y="2703640"/>
            <a:ext cx="378460" cy="127000"/>
          </a:xfrm>
          <a:custGeom>
            <a:avLst/>
            <a:gdLst/>
            <a:ahLst/>
            <a:cxnLst/>
            <a:rect l="l" t="t" r="r" b="b"/>
            <a:pathLst>
              <a:path w="378460" h="127000">
                <a:moveTo>
                  <a:pt x="0" y="126784"/>
                </a:moveTo>
                <a:lnTo>
                  <a:pt x="378326" y="126784"/>
                </a:lnTo>
                <a:lnTo>
                  <a:pt x="378326" y="0"/>
                </a:lnTo>
                <a:lnTo>
                  <a:pt x="0" y="0"/>
                </a:lnTo>
                <a:lnTo>
                  <a:pt x="0" y="126784"/>
                </a:lnTo>
                <a:close/>
              </a:path>
            </a:pathLst>
          </a:custGeom>
          <a:ln w="4616">
            <a:solidFill>
              <a:srgbClr val="000000"/>
            </a:solidFill>
          </a:ln>
        </p:spPr>
        <p:txBody>
          <a:bodyPr wrap="square" lIns="0" tIns="0" rIns="0" bIns="0" rtlCol="0"/>
          <a:lstStyle/>
          <a:p>
            <a:endParaRPr/>
          </a:p>
        </p:txBody>
      </p:sp>
      <p:sp>
        <p:nvSpPr>
          <p:cNvPr id="10" name="object 10"/>
          <p:cNvSpPr txBox="1"/>
          <p:nvPr/>
        </p:nvSpPr>
        <p:spPr>
          <a:xfrm>
            <a:off x="1825677" y="2702951"/>
            <a:ext cx="79375" cy="114935"/>
          </a:xfrm>
          <a:prstGeom prst="rect">
            <a:avLst/>
          </a:prstGeom>
        </p:spPr>
        <p:txBody>
          <a:bodyPr vert="horz" wrap="square" lIns="0" tIns="17145" rIns="0" bIns="0" rtlCol="0">
            <a:spAutoFit/>
          </a:bodyPr>
          <a:lstStyle/>
          <a:p>
            <a:pPr marL="12700">
              <a:lnSpc>
                <a:spcPct val="100000"/>
              </a:lnSpc>
              <a:spcBef>
                <a:spcPts val="135"/>
              </a:spcBef>
            </a:pPr>
            <a:r>
              <a:rPr sz="550" b="1" spc="20" dirty="0">
                <a:latin typeface="Times New Roman"/>
                <a:cs typeface="Times New Roman"/>
              </a:rPr>
              <a:t>A</a:t>
            </a:r>
            <a:endParaRPr sz="550">
              <a:latin typeface="Times New Roman"/>
              <a:cs typeface="Times New Roman"/>
            </a:endParaRPr>
          </a:p>
        </p:txBody>
      </p:sp>
      <p:sp>
        <p:nvSpPr>
          <p:cNvPr id="11" name="object 11"/>
          <p:cNvSpPr txBox="1"/>
          <p:nvPr/>
        </p:nvSpPr>
        <p:spPr>
          <a:xfrm>
            <a:off x="2410968" y="2707368"/>
            <a:ext cx="379095" cy="127000"/>
          </a:xfrm>
          <a:prstGeom prst="rect">
            <a:avLst/>
          </a:prstGeom>
          <a:ln w="4637">
            <a:solidFill>
              <a:srgbClr val="000000"/>
            </a:solidFill>
          </a:ln>
        </p:spPr>
        <p:txBody>
          <a:bodyPr vert="horz" wrap="square" lIns="0" tIns="16510" rIns="0" bIns="0" rtlCol="0">
            <a:spAutoFit/>
          </a:bodyPr>
          <a:lstStyle/>
          <a:p>
            <a:pPr algn="ctr">
              <a:lnSpc>
                <a:spcPct val="100000"/>
              </a:lnSpc>
              <a:spcBef>
                <a:spcPts val="130"/>
              </a:spcBef>
            </a:pPr>
            <a:r>
              <a:rPr sz="550" b="1" spc="20" dirty="0">
                <a:latin typeface="Times New Roman"/>
                <a:cs typeface="Times New Roman"/>
              </a:rPr>
              <a:t>B</a:t>
            </a:r>
            <a:endParaRPr sz="550">
              <a:latin typeface="Times New Roman"/>
              <a:cs typeface="Times New Roman"/>
            </a:endParaRPr>
          </a:p>
        </p:txBody>
      </p:sp>
      <p:sp>
        <p:nvSpPr>
          <p:cNvPr id="12" name="object 12"/>
          <p:cNvSpPr/>
          <p:nvPr/>
        </p:nvSpPr>
        <p:spPr>
          <a:xfrm>
            <a:off x="2789728" y="2707368"/>
            <a:ext cx="111760" cy="127635"/>
          </a:xfrm>
          <a:custGeom>
            <a:avLst/>
            <a:gdLst/>
            <a:ahLst/>
            <a:cxnLst/>
            <a:rect l="l" t="t" r="r" b="b"/>
            <a:pathLst>
              <a:path w="111760" h="127635">
                <a:moveTo>
                  <a:pt x="0" y="127381"/>
                </a:moveTo>
                <a:lnTo>
                  <a:pt x="111759" y="127381"/>
                </a:lnTo>
                <a:lnTo>
                  <a:pt x="111759" y="0"/>
                </a:lnTo>
                <a:lnTo>
                  <a:pt x="0" y="0"/>
                </a:lnTo>
                <a:lnTo>
                  <a:pt x="0" y="127381"/>
                </a:lnTo>
                <a:close/>
              </a:path>
            </a:pathLst>
          </a:custGeom>
          <a:ln w="4608">
            <a:solidFill>
              <a:srgbClr val="000000"/>
            </a:solidFill>
          </a:ln>
        </p:spPr>
        <p:txBody>
          <a:bodyPr wrap="square" lIns="0" tIns="0" rIns="0" bIns="0" rtlCol="0"/>
          <a:lstStyle/>
          <a:p>
            <a:endParaRPr/>
          </a:p>
        </p:txBody>
      </p:sp>
      <p:grpSp>
        <p:nvGrpSpPr>
          <p:cNvPr id="13" name="object 13"/>
          <p:cNvGrpSpPr/>
          <p:nvPr/>
        </p:nvGrpSpPr>
        <p:grpSpPr>
          <a:xfrm>
            <a:off x="2274800" y="2705064"/>
            <a:ext cx="168910" cy="277495"/>
            <a:chOff x="2274800" y="2705064"/>
            <a:chExt cx="168910" cy="277495"/>
          </a:xfrm>
        </p:grpSpPr>
        <p:sp>
          <p:nvSpPr>
            <p:cNvPr id="14" name="object 14"/>
            <p:cNvSpPr/>
            <p:nvPr/>
          </p:nvSpPr>
          <p:spPr>
            <a:xfrm>
              <a:off x="2299642" y="2707368"/>
              <a:ext cx="111760" cy="127635"/>
            </a:xfrm>
            <a:custGeom>
              <a:avLst/>
              <a:gdLst/>
              <a:ahLst/>
              <a:cxnLst/>
              <a:rect l="l" t="t" r="r" b="b"/>
              <a:pathLst>
                <a:path w="111760" h="127635">
                  <a:moveTo>
                    <a:pt x="0" y="127381"/>
                  </a:moveTo>
                  <a:lnTo>
                    <a:pt x="111165" y="127381"/>
                  </a:lnTo>
                  <a:lnTo>
                    <a:pt x="111165" y="0"/>
                  </a:lnTo>
                  <a:lnTo>
                    <a:pt x="0" y="0"/>
                  </a:lnTo>
                  <a:lnTo>
                    <a:pt x="0" y="127381"/>
                  </a:lnTo>
                  <a:close/>
                </a:path>
              </a:pathLst>
            </a:custGeom>
            <a:ln w="4608">
              <a:solidFill>
                <a:srgbClr val="000000"/>
              </a:solidFill>
            </a:ln>
          </p:spPr>
          <p:txBody>
            <a:bodyPr wrap="square" lIns="0" tIns="0" rIns="0" bIns="0" rtlCol="0"/>
            <a:lstStyle/>
            <a:p>
              <a:endParaRPr/>
            </a:p>
          </p:txBody>
        </p:sp>
        <p:sp>
          <p:nvSpPr>
            <p:cNvPr id="15" name="object 15"/>
            <p:cNvSpPr/>
            <p:nvPr/>
          </p:nvSpPr>
          <p:spPr>
            <a:xfrm>
              <a:off x="2277109" y="2778207"/>
              <a:ext cx="163830" cy="201930"/>
            </a:xfrm>
            <a:custGeom>
              <a:avLst/>
              <a:gdLst/>
              <a:ahLst/>
              <a:cxnLst/>
              <a:rect l="l" t="t" r="r" b="b"/>
              <a:pathLst>
                <a:path w="163830" h="201930">
                  <a:moveTo>
                    <a:pt x="74221" y="0"/>
                  </a:moveTo>
                  <a:lnTo>
                    <a:pt x="74531" y="157969"/>
                  </a:lnTo>
                </a:path>
                <a:path w="163830" h="201930">
                  <a:moveTo>
                    <a:pt x="0" y="159168"/>
                  </a:moveTo>
                  <a:lnTo>
                    <a:pt x="163733" y="159467"/>
                  </a:lnTo>
                </a:path>
                <a:path w="163830" h="201930">
                  <a:moveTo>
                    <a:pt x="37079" y="201525"/>
                  </a:moveTo>
                  <a:lnTo>
                    <a:pt x="96754" y="201824"/>
                  </a:lnTo>
                </a:path>
              </a:pathLst>
            </a:custGeom>
            <a:ln w="4609">
              <a:solidFill>
                <a:srgbClr val="000000"/>
              </a:solidFill>
            </a:ln>
          </p:spPr>
          <p:txBody>
            <a:bodyPr wrap="square" lIns="0" tIns="0" rIns="0" bIns="0" rtlCol="0"/>
            <a:lstStyle/>
            <a:p>
              <a:endParaRPr/>
            </a:p>
          </p:txBody>
        </p:sp>
      </p:grpSp>
      <p:grpSp>
        <p:nvGrpSpPr>
          <p:cNvPr id="16" name="object 16"/>
          <p:cNvGrpSpPr/>
          <p:nvPr/>
        </p:nvGrpSpPr>
        <p:grpSpPr>
          <a:xfrm>
            <a:off x="2473449" y="2344746"/>
            <a:ext cx="195580" cy="352425"/>
            <a:chOff x="2473449" y="2344746"/>
            <a:chExt cx="195580" cy="352425"/>
          </a:xfrm>
        </p:grpSpPr>
        <p:sp>
          <p:nvSpPr>
            <p:cNvPr id="17" name="object 17"/>
            <p:cNvSpPr/>
            <p:nvPr/>
          </p:nvSpPr>
          <p:spPr>
            <a:xfrm>
              <a:off x="2474084" y="2345381"/>
              <a:ext cx="194945" cy="351790"/>
            </a:xfrm>
            <a:custGeom>
              <a:avLst/>
              <a:gdLst/>
              <a:ahLst/>
              <a:cxnLst/>
              <a:rect l="l" t="t" r="r" b="b"/>
              <a:pathLst>
                <a:path w="194944" h="351789">
                  <a:moveTo>
                    <a:pt x="190142" y="349519"/>
                  </a:moveTo>
                  <a:lnTo>
                    <a:pt x="193508" y="351554"/>
                  </a:lnTo>
                  <a:lnTo>
                    <a:pt x="193563" y="349628"/>
                  </a:lnTo>
                  <a:lnTo>
                    <a:pt x="190537" y="349628"/>
                  </a:lnTo>
                  <a:lnTo>
                    <a:pt x="190142" y="349519"/>
                  </a:lnTo>
                  <a:close/>
                </a:path>
                <a:path w="194944" h="351789">
                  <a:moveTo>
                    <a:pt x="182363" y="337547"/>
                  </a:moveTo>
                  <a:lnTo>
                    <a:pt x="188331" y="348424"/>
                  </a:lnTo>
                  <a:lnTo>
                    <a:pt x="190142" y="349519"/>
                  </a:lnTo>
                  <a:lnTo>
                    <a:pt x="190537" y="349628"/>
                  </a:lnTo>
                  <a:lnTo>
                    <a:pt x="192208" y="348883"/>
                  </a:lnTo>
                  <a:lnTo>
                    <a:pt x="193608" y="348005"/>
                  </a:lnTo>
                  <a:lnTo>
                    <a:pt x="193664" y="346024"/>
                  </a:lnTo>
                  <a:lnTo>
                    <a:pt x="187566" y="346024"/>
                  </a:lnTo>
                  <a:lnTo>
                    <a:pt x="187694" y="340758"/>
                  </a:lnTo>
                  <a:lnTo>
                    <a:pt x="182363" y="337547"/>
                  </a:lnTo>
                  <a:close/>
                </a:path>
                <a:path w="194944" h="351789">
                  <a:moveTo>
                    <a:pt x="193608" y="348005"/>
                  </a:moveTo>
                  <a:lnTo>
                    <a:pt x="192208" y="348883"/>
                  </a:lnTo>
                  <a:lnTo>
                    <a:pt x="190537" y="349628"/>
                  </a:lnTo>
                  <a:lnTo>
                    <a:pt x="193563" y="349628"/>
                  </a:lnTo>
                  <a:lnTo>
                    <a:pt x="193608" y="348005"/>
                  </a:lnTo>
                  <a:close/>
                </a:path>
                <a:path w="194944" h="351789">
                  <a:moveTo>
                    <a:pt x="188331" y="348424"/>
                  </a:moveTo>
                  <a:lnTo>
                    <a:pt x="188742" y="349131"/>
                  </a:lnTo>
                  <a:lnTo>
                    <a:pt x="190142" y="349519"/>
                  </a:lnTo>
                  <a:lnTo>
                    <a:pt x="188331" y="348424"/>
                  </a:lnTo>
                  <a:close/>
                </a:path>
                <a:path w="194944" h="351789">
                  <a:moveTo>
                    <a:pt x="153890" y="320363"/>
                  </a:moveTo>
                  <a:lnTo>
                    <a:pt x="151971" y="320798"/>
                  </a:lnTo>
                  <a:lnTo>
                    <a:pt x="151043" y="322289"/>
                  </a:lnTo>
                  <a:lnTo>
                    <a:pt x="150176" y="323780"/>
                  </a:lnTo>
                  <a:lnTo>
                    <a:pt x="150795" y="325582"/>
                  </a:lnTo>
                  <a:lnTo>
                    <a:pt x="152095" y="326514"/>
                  </a:lnTo>
                  <a:lnTo>
                    <a:pt x="188331" y="348424"/>
                  </a:lnTo>
                  <a:lnTo>
                    <a:pt x="187875" y="347640"/>
                  </a:lnTo>
                  <a:lnTo>
                    <a:pt x="182363" y="337547"/>
                  </a:lnTo>
                  <a:lnTo>
                    <a:pt x="155376" y="321295"/>
                  </a:lnTo>
                  <a:lnTo>
                    <a:pt x="153890" y="320363"/>
                  </a:lnTo>
                  <a:close/>
                </a:path>
                <a:path w="194944" h="351789">
                  <a:moveTo>
                    <a:pt x="193685" y="345261"/>
                  </a:moveTo>
                  <a:lnTo>
                    <a:pt x="193608" y="348005"/>
                  </a:lnTo>
                  <a:lnTo>
                    <a:pt x="194127" y="346149"/>
                  </a:lnTo>
                  <a:lnTo>
                    <a:pt x="193685" y="345261"/>
                  </a:lnTo>
                  <a:close/>
                </a:path>
                <a:path w="194944" h="351789">
                  <a:moveTo>
                    <a:pt x="187694" y="340758"/>
                  </a:moveTo>
                  <a:lnTo>
                    <a:pt x="187566" y="346024"/>
                  </a:lnTo>
                  <a:lnTo>
                    <a:pt x="192208" y="343477"/>
                  </a:lnTo>
                  <a:lnTo>
                    <a:pt x="187694" y="340758"/>
                  </a:lnTo>
                  <a:close/>
                </a:path>
                <a:path w="194944" h="351789">
                  <a:moveTo>
                    <a:pt x="187846" y="334517"/>
                  </a:moveTo>
                  <a:lnTo>
                    <a:pt x="187694" y="340758"/>
                  </a:lnTo>
                  <a:lnTo>
                    <a:pt x="192208" y="343477"/>
                  </a:lnTo>
                  <a:lnTo>
                    <a:pt x="187566" y="346024"/>
                  </a:lnTo>
                  <a:lnTo>
                    <a:pt x="193664" y="346024"/>
                  </a:lnTo>
                  <a:lnTo>
                    <a:pt x="193685" y="345261"/>
                  </a:lnTo>
                  <a:lnTo>
                    <a:pt x="193385" y="344657"/>
                  </a:lnTo>
                  <a:lnTo>
                    <a:pt x="187846" y="334517"/>
                  </a:lnTo>
                  <a:close/>
                </a:path>
                <a:path w="194944" h="351789">
                  <a:moveTo>
                    <a:pt x="193508" y="299797"/>
                  </a:moveTo>
                  <a:lnTo>
                    <a:pt x="190104" y="299797"/>
                  </a:lnTo>
                  <a:lnTo>
                    <a:pt x="188618" y="301164"/>
                  </a:lnTo>
                  <a:lnTo>
                    <a:pt x="188610" y="303090"/>
                  </a:lnTo>
                  <a:lnTo>
                    <a:pt x="187846" y="334517"/>
                  </a:lnTo>
                  <a:lnTo>
                    <a:pt x="193385" y="344657"/>
                  </a:lnTo>
                  <a:lnTo>
                    <a:pt x="193685" y="345261"/>
                  </a:lnTo>
                  <a:lnTo>
                    <a:pt x="194870" y="303090"/>
                  </a:lnTo>
                  <a:lnTo>
                    <a:pt x="194757" y="301164"/>
                  </a:lnTo>
                  <a:lnTo>
                    <a:pt x="193508" y="299797"/>
                  </a:lnTo>
                  <a:close/>
                </a:path>
                <a:path w="194944" h="351789">
                  <a:moveTo>
                    <a:pt x="3528" y="0"/>
                  </a:moveTo>
                  <a:lnTo>
                    <a:pt x="2042" y="745"/>
                  </a:lnTo>
                  <a:lnTo>
                    <a:pt x="557" y="1615"/>
                  </a:lnTo>
                  <a:lnTo>
                    <a:pt x="0" y="3417"/>
                  </a:lnTo>
                  <a:lnTo>
                    <a:pt x="742" y="5032"/>
                  </a:lnTo>
                  <a:lnTo>
                    <a:pt x="182363" y="337547"/>
                  </a:lnTo>
                  <a:lnTo>
                    <a:pt x="187694" y="340758"/>
                  </a:lnTo>
                  <a:lnTo>
                    <a:pt x="187846" y="334517"/>
                  </a:lnTo>
                  <a:lnTo>
                    <a:pt x="6190" y="1926"/>
                  </a:lnTo>
                  <a:lnTo>
                    <a:pt x="5447" y="434"/>
                  </a:lnTo>
                  <a:lnTo>
                    <a:pt x="3528" y="0"/>
                  </a:lnTo>
                  <a:close/>
                </a:path>
              </a:pathLst>
            </a:custGeom>
            <a:solidFill>
              <a:srgbClr val="000000"/>
            </a:solidFill>
          </p:spPr>
          <p:txBody>
            <a:bodyPr wrap="square" lIns="0" tIns="0" rIns="0" bIns="0" rtlCol="0"/>
            <a:lstStyle/>
            <a:p>
              <a:endParaRPr/>
            </a:p>
          </p:txBody>
        </p:sp>
        <p:sp>
          <p:nvSpPr>
            <p:cNvPr id="18" name="object 18"/>
            <p:cNvSpPr/>
            <p:nvPr/>
          </p:nvSpPr>
          <p:spPr>
            <a:xfrm>
              <a:off x="2474084" y="2345381"/>
              <a:ext cx="194310" cy="349885"/>
            </a:xfrm>
            <a:custGeom>
              <a:avLst/>
              <a:gdLst/>
              <a:ahLst/>
              <a:cxnLst/>
              <a:rect l="l" t="t" r="r" b="b"/>
              <a:pathLst>
                <a:path w="194310" h="349885">
                  <a:moveTo>
                    <a:pt x="6190" y="1926"/>
                  </a:moveTo>
                  <a:lnTo>
                    <a:pt x="193385" y="344657"/>
                  </a:lnTo>
                  <a:lnTo>
                    <a:pt x="194127" y="346149"/>
                  </a:lnTo>
                  <a:lnTo>
                    <a:pt x="193694" y="347951"/>
                  </a:lnTo>
                  <a:lnTo>
                    <a:pt x="192208" y="348883"/>
                  </a:lnTo>
                  <a:lnTo>
                    <a:pt x="190537" y="349628"/>
                  </a:lnTo>
                  <a:lnTo>
                    <a:pt x="188742" y="349131"/>
                  </a:lnTo>
                  <a:lnTo>
                    <a:pt x="187875" y="347640"/>
                  </a:lnTo>
                  <a:lnTo>
                    <a:pt x="742" y="5032"/>
                  </a:lnTo>
                  <a:lnTo>
                    <a:pt x="0" y="3417"/>
                  </a:lnTo>
                  <a:lnTo>
                    <a:pt x="557" y="1615"/>
                  </a:lnTo>
                  <a:lnTo>
                    <a:pt x="2042" y="745"/>
                  </a:lnTo>
                  <a:lnTo>
                    <a:pt x="3528" y="0"/>
                  </a:lnTo>
                  <a:lnTo>
                    <a:pt x="5447" y="434"/>
                  </a:lnTo>
                  <a:lnTo>
                    <a:pt x="6190" y="1926"/>
                  </a:lnTo>
                  <a:close/>
                </a:path>
              </a:pathLst>
            </a:custGeom>
            <a:ln w="3175">
              <a:solidFill>
                <a:srgbClr val="000000"/>
              </a:solidFill>
            </a:ln>
          </p:spPr>
          <p:txBody>
            <a:bodyPr wrap="square" lIns="0" tIns="0" rIns="0" bIns="0" rtlCol="0"/>
            <a:lstStyle/>
            <a:p>
              <a:endParaRPr/>
            </a:p>
          </p:txBody>
        </p:sp>
      </p:grpSp>
      <p:sp>
        <p:nvSpPr>
          <p:cNvPr id="19" name="object 19"/>
          <p:cNvSpPr/>
          <p:nvPr/>
        </p:nvSpPr>
        <p:spPr>
          <a:xfrm>
            <a:off x="2624261" y="2645178"/>
            <a:ext cx="45085" cy="52069"/>
          </a:xfrm>
          <a:custGeom>
            <a:avLst/>
            <a:gdLst/>
            <a:ahLst/>
            <a:cxnLst/>
            <a:rect l="l" t="t" r="r" b="b"/>
            <a:pathLst>
              <a:path w="45085" h="52069">
                <a:moveTo>
                  <a:pt x="44693" y="3293"/>
                </a:moveTo>
                <a:lnTo>
                  <a:pt x="43332" y="51757"/>
                </a:lnTo>
                <a:lnTo>
                  <a:pt x="1918" y="26717"/>
                </a:lnTo>
                <a:lnTo>
                  <a:pt x="619" y="25785"/>
                </a:lnTo>
                <a:lnTo>
                  <a:pt x="0" y="23983"/>
                </a:lnTo>
                <a:lnTo>
                  <a:pt x="866" y="22492"/>
                </a:lnTo>
                <a:lnTo>
                  <a:pt x="1795" y="21001"/>
                </a:lnTo>
                <a:lnTo>
                  <a:pt x="3714" y="20566"/>
                </a:lnTo>
                <a:lnTo>
                  <a:pt x="5199" y="21498"/>
                </a:lnTo>
                <a:lnTo>
                  <a:pt x="42032" y="43680"/>
                </a:lnTo>
                <a:lnTo>
                  <a:pt x="37389" y="46227"/>
                </a:lnTo>
                <a:lnTo>
                  <a:pt x="38441" y="2982"/>
                </a:lnTo>
                <a:lnTo>
                  <a:pt x="38441" y="1366"/>
                </a:lnTo>
                <a:lnTo>
                  <a:pt x="39927" y="0"/>
                </a:lnTo>
                <a:lnTo>
                  <a:pt x="41536" y="0"/>
                </a:lnTo>
                <a:lnTo>
                  <a:pt x="43332" y="0"/>
                </a:lnTo>
                <a:lnTo>
                  <a:pt x="44693" y="1491"/>
                </a:lnTo>
                <a:lnTo>
                  <a:pt x="44693" y="3293"/>
                </a:lnTo>
                <a:close/>
              </a:path>
            </a:pathLst>
          </a:custGeom>
          <a:ln w="3175">
            <a:solidFill>
              <a:srgbClr val="000000"/>
            </a:solidFill>
          </a:ln>
        </p:spPr>
        <p:txBody>
          <a:bodyPr wrap="square" lIns="0" tIns="0" rIns="0" bIns="0" rtlCol="0"/>
          <a:lstStyle/>
          <a:p>
            <a:endParaRPr/>
          </a:p>
        </p:txBody>
      </p:sp>
      <p:grpSp>
        <p:nvGrpSpPr>
          <p:cNvPr id="20" name="object 20"/>
          <p:cNvGrpSpPr/>
          <p:nvPr/>
        </p:nvGrpSpPr>
        <p:grpSpPr>
          <a:xfrm>
            <a:off x="1561939" y="2284465"/>
            <a:ext cx="985519" cy="547370"/>
            <a:chOff x="1561939" y="2284465"/>
            <a:chExt cx="985519" cy="547370"/>
          </a:xfrm>
        </p:grpSpPr>
        <p:sp>
          <p:nvSpPr>
            <p:cNvPr id="21" name="object 21"/>
            <p:cNvSpPr/>
            <p:nvPr/>
          </p:nvSpPr>
          <p:spPr>
            <a:xfrm>
              <a:off x="1564243" y="2286770"/>
              <a:ext cx="981075" cy="542925"/>
            </a:xfrm>
            <a:custGeom>
              <a:avLst/>
              <a:gdLst/>
              <a:ahLst/>
              <a:cxnLst/>
              <a:rect l="l" t="t" r="r" b="b"/>
              <a:pathLst>
                <a:path w="981075" h="542925">
                  <a:moveTo>
                    <a:pt x="868861" y="127082"/>
                  </a:moveTo>
                  <a:lnTo>
                    <a:pt x="980472" y="127082"/>
                  </a:lnTo>
                  <a:lnTo>
                    <a:pt x="980472" y="0"/>
                  </a:lnTo>
                  <a:lnTo>
                    <a:pt x="868861" y="0"/>
                  </a:lnTo>
                  <a:lnTo>
                    <a:pt x="868861" y="127082"/>
                  </a:lnTo>
                  <a:close/>
                </a:path>
                <a:path w="981075" h="542925">
                  <a:moveTo>
                    <a:pt x="378769" y="128077"/>
                  </a:moveTo>
                  <a:lnTo>
                    <a:pt x="490083" y="128077"/>
                  </a:lnTo>
                  <a:lnTo>
                    <a:pt x="490083" y="1143"/>
                  </a:lnTo>
                  <a:lnTo>
                    <a:pt x="378769" y="1143"/>
                  </a:lnTo>
                  <a:lnTo>
                    <a:pt x="378769" y="128077"/>
                  </a:lnTo>
                  <a:close/>
                </a:path>
                <a:path w="981075" h="542925">
                  <a:moveTo>
                    <a:pt x="0" y="542461"/>
                  </a:moveTo>
                  <a:lnTo>
                    <a:pt x="111462" y="542461"/>
                  </a:lnTo>
                  <a:lnTo>
                    <a:pt x="111462" y="415528"/>
                  </a:lnTo>
                  <a:lnTo>
                    <a:pt x="0" y="415528"/>
                  </a:lnTo>
                  <a:lnTo>
                    <a:pt x="0" y="542461"/>
                  </a:lnTo>
                  <a:close/>
                </a:path>
                <a:path w="981075" h="542925">
                  <a:moveTo>
                    <a:pt x="482667" y="542461"/>
                  </a:moveTo>
                  <a:lnTo>
                    <a:pt x="594129" y="542461"/>
                  </a:lnTo>
                  <a:lnTo>
                    <a:pt x="594129" y="415528"/>
                  </a:lnTo>
                  <a:lnTo>
                    <a:pt x="482667" y="415528"/>
                  </a:lnTo>
                  <a:lnTo>
                    <a:pt x="482667" y="542461"/>
                  </a:lnTo>
                  <a:close/>
                </a:path>
              </a:pathLst>
            </a:custGeom>
            <a:ln w="4609">
              <a:solidFill>
                <a:srgbClr val="000000"/>
              </a:solidFill>
            </a:ln>
          </p:spPr>
          <p:txBody>
            <a:bodyPr wrap="square" lIns="0" tIns="0" rIns="0" bIns="0" rtlCol="0"/>
            <a:lstStyle/>
            <a:p>
              <a:endParaRPr/>
            </a:p>
          </p:txBody>
        </p:sp>
        <p:sp>
          <p:nvSpPr>
            <p:cNvPr id="22" name="object 22"/>
            <p:cNvSpPr/>
            <p:nvPr/>
          </p:nvSpPr>
          <p:spPr>
            <a:xfrm>
              <a:off x="1789251" y="2340596"/>
              <a:ext cx="201930" cy="358140"/>
            </a:xfrm>
            <a:custGeom>
              <a:avLst/>
              <a:gdLst/>
              <a:ahLst/>
              <a:cxnLst/>
              <a:rect l="l" t="t" r="r" b="b"/>
              <a:pathLst>
                <a:path w="201930" h="358139">
                  <a:moveTo>
                    <a:pt x="824" y="353885"/>
                  </a:moveTo>
                  <a:lnTo>
                    <a:pt x="891" y="357519"/>
                  </a:lnTo>
                  <a:lnTo>
                    <a:pt x="3934" y="355717"/>
                  </a:lnTo>
                  <a:lnTo>
                    <a:pt x="2370" y="354847"/>
                  </a:lnTo>
                  <a:lnTo>
                    <a:pt x="891" y="354102"/>
                  </a:lnTo>
                  <a:lnTo>
                    <a:pt x="824" y="353885"/>
                  </a:lnTo>
                  <a:close/>
                </a:path>
                <a:path w="201930" h="358139">
                  <a:moveTo>
                    <a:pt x="6778" y="340661"/>
                  </a:moveTo>
                  <a:lnTo>
                    <a:pt x="1188" y="350685"/>
                  </a:lnTo>
                  <a:lnTo>
                    <a:pt x="778" y="351371"/>
                  </a:lnTo>
                  <a:lnTo>
                    <a:pt x="891" y="354102"/>
                  </a:lnTo>
                  <a:lnTo>
                    <a:pt x="2370" y="354847"/>
                  </a:lnTo>
                  <a:lnTo>
                    <a:pt x="3856" y="355717"/>
                  </a:lnTo>
                  <a:lnTo>
                    <a:pt x="4022" y="355665"/>
                  </a:lnTo>
                  <a:lnTo>
                    <a:pt x="6055" y="354461"/>
                  </a:lnTo>
                  <a:lnTo>
                    <a:pt x="6530" y="353667"/>
                  </a:lnTo>
                  <a:lnTo>
                    <a:pt x="7362" y="352176"/>
                  </a:lnTo>
                  <a:lnTo>
                    <a:pt x="6976" y="352176"/>
                  </a:lnTo>
                  <a:lnTo>
                    <a:pt x="2222" y="349442"/>
                  </a:lnTo>
                  <a:lnTo>
                    <a:pt x="6882" y="346695"/>
                  </a:lnTo>
                  <a:lnTo>
                    <a:pt x="6778" y="340661"/>
                  </a:lnTo>
                  <a:close/>
                </a:path>
                <a:path w="201930" h="358139">
                  <a:moveTo>
                    <a:pt x="4022" y="355665"/>
                  </a:moveTo>
                  <a:lnTo>
                    <a:pt x="3856" y="355717"/>
                  </a:lnTo>
                  <a:lnTo>
                    <a:pt x="4022" y="355665"/>
                  </a:lnTo>
                  <a:close/>
                </a:path>
                <a:path w="201930" h="358139">
                  <a:moveTo>
                    <a:pt x="6055" y="354461"/>
                  </a:moveTo>
                  <a:lnTo>
                    <a:pt x="4022" y="355665"/>
                  </a:lnTo>
                  <a:lnTo>
                    <a:pt x="5639" y="355158"/>
                  </a:lnTo>
                  <a:lnTo>
                    <a:pt x="6055" y="354461"/>
                  </a:lnTo>
                  <a:close/>
                </a:path>
                <a:path w="201930" h="358139">
                  <a:moveTo>
                    <a:pt x="40812" y="326825"/>
                  </a:moveTo>
                  <a:lnTo>
                    <a:pt x="39326" y="327571"/>
                  </a:lnTo>
                  <a:lnTo>
                    <a:pt x="12152" y="343589"/>
                  </a:lnTo>
                  <a:lnTo>
                    <a:pt x="6530" y="353667"/>
                  </a:lnTo>
                  <a:lnTo>
                    <a:pt x="6055" y="354461"/>
                  </a:lnTo>
                  <a:lnTo>
                    <a:pt x="42446" y="332914"/>
                  </a:lnTo>
                  <a:lnTo>
                    <a:pt x="43932" y="332169"/>
                  </a:lnTo>
                  <a:lnTo>
                    <a:pt x="44526" y="330242"/>
                  </a:lnTo>
                  <a:lnTo>
                    <a:pt x="42744" y="327260"/>
                  </a:lnTo>
                  <a:lnTo>
                    <a:pt x="40812" y="326825"/>
                  </a:lnTo>
                  <a:close/>
                </a:path>
                <a:path w="201930" h="358139">
                  <a:moveTo>
                    <a:pt x="778" y="351371"/>
                  </a:moveTo>
                  <a:lnTo>
                    <a:pt x="297" y="352176"/>
                  </a:lnTo>
                  <a:lnTo>
                    <a:pt x="824" y="353885"/>
                  </a:lnTo>
                  <a:lnTo>
                    <a:pt x="778" y="351371"/>
                  </a:lnTo>
                  <a:close/>
                </a:path>
                <a:path w="201930" h="358139">
                  <a:moveTo>
                    <a:pt x="6882" y="346695"/>
                  </a:moveTo>
                  <a:lnTo>
                    <a:pt x="2222" y="349442"/>
                  </a:lnTo>
                  <a:lnTo>
                    <a:pt x="6976" y="352176"/>
                  </a:lnTo>
                  <a:lnTo>
                    <a:pt x="6882" y="346695"/>
                  </a:lnTo>
                  <a:close/>
                </a:path>
                <a:path w="201930" h="358139">
                  <a:moveTo>
                    <a:pt x="12152" y="343589"/>
                  </a:moveTo>
                  <a:lnTo>
                    <a:pt x="6882" y="346695"/>
                  </a:lnTo>
                  <a:lnTo>
                    <a:pt x="6976" y="352176"/>
                  </a:lnTo>
                  <a:lnTo>
                    <a:pt x="7362" y="352176"/>
                  </a:lnTo>
                  <a:lnTo>
                    <a:pt x="12152" y="343589"/>
                  </a:lnTo>
                  <a:close/>
                </a:path>
                <a:path w="201930" h="358139">
                  <a:moveTo>
                    <a:pt x="4747" y="305948"/>
                  </a:moveTo>
                  <a:lnTo>
                    <a:pt x="1337" y="305948"/>
                  </a:lnTo>
                  <a:lnTo>
                    <a:pt x="0" y="307439"/>
                  </a:lnTo>
                  <a:lnTo>
                    <a:pt x="0" y="309055"/>
                  </a:lnTo>
                  <a:lnTo>
                    <a:pt x="778" y="351371"/>
                  </a:lnTo>
                  <a:lnTo>
                    <a:pt x="1188" y="350685"/>
                  </a:lnTo>
                  <a:lnTo>
                    <a:pt x="6778" y="340661"/>
                  </a:lnTo>
                  <a:lnTo>
                    <a:pt x="6235" y="309055"/>
                  </a:lnTo>
                  <a:lnTo>
                    <a:pt x="6233" y="307253"/>
                  </a:lnTo>
                  <a:lnTo>
                    <a:pt x="4747" y="305948"/>
                  </a:lnTo>
                  <a:close/>
                </a:path>
                <a:path w="201930" h="358139">
                  <a:moveTo>
                    <a:pt x="198287" y="0"/>
                  </a:moveTo>
                  <a:lnTo>
                    <a:pt x="196504" y="559"/>
                  </a:lnTo>
                  <a:lnTo>
                    <a:pt x="195619" y="2050"/>
                  </a:lnTo>
                  <a:lnTo>
                    <a:pt x="6778" y="340661"/>
                  </a:lnTo>
                  <a:lnTo>
                    <a:pt x="6882" y="346695"/>
                  </a:lnTo>
                  <a:lnTo>
                    <a:pt x="12152" y="343589"/>
                  </a:lnTo>
                  <a:lnTo>
                    <a:pt x="200962" y="5094"/>
                  </a:lnTo>
                  <a:lnTo>
                    <a:pt x="201853" y="3603"/>
                  </a:lnTo>
                  <a:lnTo>
                    <a:pt x="201259" y="1801"/>
                  </a:lnTo>
                  <a:lnTo>
                    <a:pt x="199773" y="869"/>
                  </a:lnTo>
                  <a:lnTo>
                    <a:pt x="198287" y="0"/>
                  </a:lnTo>
                  <a:close/>
                </a:path>
              </a:pathLst>
            </a:custGeom>
            <a:solidFill>
              <a:srgbClr val="000000"/>
            </a:solidFill>
          </p:spPr>
          <p:txBody>
            <a:bodyPr wrap="square" lIns="0" tIns="0" rIns="0" bIns="0" rtlCol="0"/>
            <a:lstStyle/>
            <a:p>
              <a:endParaRPr/>
            </a:p>
          </p:txBody>
        </p:sp>
        <p:sp>
          <p:nvSpPr>
            <p:cNvPr id="23" name="object 23"/>
            <p:cNvSpPr/>
            <p:nvPr/>
          </p:nvSpPr>
          <p:spPr>
            <a:xfrm>
              <a:off x="1789251" y="2340596"/>
              <a:ext cx="201930" cy="358140"/>
            </a:xfrm>
            <a:custGeom>
              <a:avLst/>
              <a:gdLst/>
              <a:ahLst/>
              <a:cxnLst/>
              <a:rect l="l" t="t" r="r" b="b"/>
              <a:pathLst>
                <a:path w="201930" h="358139">
                  <a:moveTo>
                    <a:pt x="200962" y="5094"/>
                  </a:moveTo>
                  <a:lnTo>
                    <a:pt x="6530" y="353667"/>
                  </a:lnTo>
                  <a:lnTo>
                    <a:pt x="5639" y="355158"/>
                  </a:lnTo>
                  <a:lnTo>
                    <a:pt x="3856" y="355717"/>
                  </a:lnTo>
                  <a:lnTo>
                    <a:pt x="2370" y="354847"/>
                  </a:lnTo>
                  <a:lnTo>
                    <a:pt x="891" y="354102"/>
                  </a:lnTo>
                  <a:lnTo>
                    <a:pt x="297" y="352176"/>
                  </a:lnTo>
                  <a:lnTo>
                    <a:pt x="1188" y="350684"/>
                  </a:lnTo>
                  <a:lnTo>
                    <a:pt x="195619" y="2050"/>
                  </a:lnTo>
                  <a:lnTo>
                    <a:pt x="196505" y="559"/>
                  </a:lnTo>
                  <a:lnTo>
                    <a:pt x="198287" y="0"/>
                  </a:lnTo>
                  <a:lnTo>
                    <a:pt x="199773" y="869"/>
                  </a:lnTo>
                  <a:lnTo>
                    <a:pt x="201259" y="1801"/>
                  </a:lnTo>
                  <a:lnTo>
                    <a:pt x="201853" y="3603"/>
                  </a:lnTo>
                  <a:lnTo>
                    <a:pt x="200962" y="5094"/>
                  </a:lnTo>
                  <a:close/>
                </a:path>
                <a:path w="201930" h="358139">
                  <a:moveTo>
                    <a:pt x="42446" y="332914"/>
                  </a:moveTo>
                  <a:lnTo>
                    <a:pt x="891" y="357519"/>
                  </a:lnTo>
                  <a:lnTo>
                    <a:pt x="0" y="309055"/>
                  </a:lnTo>
                  <a:lnTo>
                    <a:pt x="0" y="307439"/>
                  </a:lnTo>
                  <a:lnTo>
                    <a:pt x="1337" y="305948"/>
                  </a:lnTo>
                  <a:lnTo>
                    <a:pt x="3113" y="305948"/>
                  </a:lnTo>
                  <a:lnTo>
                    <a:pt x="4747" y="305948"/>
                  </a:lnTo>
                  <a:lnTo>
                    <a:pt x="6233" y="307253"/>
                  </a:lnTo>
                  <a:lnTo>
                    <a:pt x="6233" y="308930"/>
                  </a:lnTo>
                  <a:lnTo>
                    <a:pt x="6976" y="352176"/>
                  </a:lnTo>
                  <a:lnTo>
                    <a:pt x="2222" y="349442"/>
                  </a:lnTo>
                  <a:lnTo>
                    <a:pt x="39327" y="327571"/>
                  </a:lnTo>
                  <a:lnTo>
                    <a:pt x="40812" y="326825"/>
                  </a:lnTo>
                  <a:lnTo>
                    <a:pt x="42744" y="327260"/>
                  </a:lnTo>
                  <a:lnTo>
                    <a:pt x="43635" y="328751"/>
                  </a:lnTo>
                  <a:lnTo>
                    <a:pt x="44526" y="330242"/>
                  </a:lnTo>
                  <a:lnTo>
                    <a:pt x="43932" y="332169"/>
                  </a:lnTo>
                  <a:lnTo>
                    <a:pt x="42446" y="332914"/>
                  </a:lnTo>
                  <a:close/>
                </a:path>
              </a:pathLst>
            </a:custGeom>
            <a:ln w="3175">
              <a:solidFill>
                <a:srgbClr val="000000"/>
              </a:solidFill>
            </a:ln>
          </p:spPr>
          <p:txBody>
            <a:bodyPr wrap="square" lIns="0" tIns="0" rIns="0" bIns="0" rtlCol="0"/>
            <a:lstStyle/>
            <a:p>
              <a:endParaRPr/>
            </a:p>
          </p:txBody>
        </p:sp>
      </p:grpSp>
      <p:sp>
        <p:nvSpPr>
          <p:cNvPr id="24" name="object 24"/>
          <p:cNvSpPr txBox="1"/>
          <p:nvPr/>
        </p:nvSpPr>
        <p:spPr>
          <a:xfrm>
            <a:off x="121666" y="368554"/>
            <a:ext cx="4393565" cy="1847214"/>
          </a:xfrm>
          <a:prstGeom prst="rect">
            <a:avLst/>
          </a:prstGeom>
        </p:spPr>
        <p:txBody>
          <a:bodyPr vert="horz" wrap="square" lIns="0" tIns="12700" rIns="0" bIns="0" rtlCol="0">
            <a:spAutoFit/>
          </a:bodyPr>
          <a:lstStyle/>
          <a:p>
            <a:pPr marL="12700" marR="5080" algn="just">
              <a:lnSpc>
                <a:spcPct val="100000"/>
              </a:lnSpc>
              <a:spcBef>
                <a:spcPts val="100"/>
              </a:spcBef>
            </a:pPr>
            <a:r>
              <a:rPr sz="1400" u="sng" spc="-5" dirty="0">
                <a:uFill>
                  <a:solidFill>
                    <a:srgbClr val="000000"/>
                  </a:solidFill>
                </a:uFill>
                <a:latin typeface="Times New Roman"/>
                <a:cs typeface="Times New Roman"/>
              </a:rPr>
              <a:t>An arithmetic expression can </a:t>
            </a:r>
            <a:r>
              <a:rPr sz="1400" u="sng" dirty="0">
                <a:uFill>
                  <a:solidFill>
                    <a:srgbClr val="000000"/>
                  </a:solidFill>
                </a:uFill>
                <a:latin typeface="Times New Roman"/>
                <a:cs typeface="Times New Roman"/>
              </a:rPr>
              <a:t>be </a:t>
            </a:r>
            <a:r>
              <a:rPr sz="1400" u="sng" spc="-5" dirty="0">
                <a:uFill>
                  <a:solidFill>
                    <a:srgbClr val="000000"/>
                  </a:solidFill>
                </a:uFill>
                <a:latin typeface="Times New Roman"/>
                <a:cs typeface="Times New Roman"/>
              </a:rPr>
              <a:t>represented in three </a:t>
            </a:r>
            <a:r>
              <a:rPr sz="1400" spc="-5" dirty="0">
                <a:latin typeface="Times New Roman"/>
                <a:cs typeface="Times New Roman"/>
              </a:rPr>
              <a:t> </a:t>
            </a:r>
            <a:r>
              <a:rPr sz="1400" u="sng" spc="-10" dirty="0">
                <a:uFill>
                  <a:solidFill>
                    <a:srgbClr val="000000"/>
                  </a:solidFill>
                </a:uFill>
                <a:latin typeface="Times New Roman"/>
                <a:cs typeface="Times New Roman"/>
              </a:rPr>
              <a:t>different </a:t>
            </a:r>
            <a:r>
              <a:rPr sz="1400" u="sng" spc="-5" dirty="0">
                <a:uFill>
                  <a:solidFill>
                    <a:srgbClr val="000000"/>
                  </a:solidFill>
                </a:uFill>
                <a:latin typeface="Times New Roman"/>
                <a:cs typeface="Times New Roman"/>
              </a:rPr>
              <a:t>formats: </a:t>
            </a:r>
            <a:r>
              <a:rPr sz="1400" b="1" u="sng" dirty="0">
                <a:solidFill>
                  <a:srgbClr val="3333CC"/>
                </a:solidFill>
                <a:uFill>
                  <a:solidFill>
                    <a:srgbClr val="000000"/>
                  </a:solidFill>
                </a:uFill>
                <a:latin typeface="Times New Roman"/>
                <a:cs typeface="Times New Roman"/>
              </a:rPr>
              <a:t>infix</a:t>
            </a:r>
            <a:r>
              <a:rPr sz="1400" u="sng" dirty="0">
                <a:uFill>
                  <a:solidFill>
                    <a:srgbClr val="000000"/>
                  </a:solidFill>
                </a:uFill>
                <a:latin typeface="Times New Roman"/>
                <a:cs typeface="Times New Roman"/>
              </a:rPr>
              <a:t>, </a:t>
            </a:r>
            <a:r>
              <a:rPr sz="1400" b="1" u="sng" spc="-5" dirty="0">
                <a:solidFill>
                  <a:srgbClr val="3333CC"/>
                </a:solidFill>
                <a:uFill>
                  <a:solidFill>
                    <a:srgbClr val="000000"/>
                  </a:solidFill>
                </a:uFill>
                <a:latin typeface="Times New Roman"/>
                <a:cs typeface="Times New Roman"/>
              </a:rPr>
              <a:t>postfix</a:t>
            </a:r>
            <a:r>
              <a:rPr sz="1400" b="1" u="sng" spc="-5" dirty="0">
                <a:uFill>
                  <a:solidFill>
                    <a:srgbClr val="000000"/>
                  </a:solidFill>
                </a:uFill>
                <a:latin typeface="Times New Roman"/>
                <a:cs typeface="Times New Roman"/>
              </a:rPr>
              <a:t> </a:t>
            </a:r>
            <a:r>
              <a:rPr sz="1400" u="sng" spc="-10" dirty="0">
                <a:uFill>
                  <a:solidFill>
                    <a:srgbClr val="000000"/>
                  </a:solidFill>
                </a:uFill>
                <a:latin typeface="Times New Roman"/>
                <a:cs typeface="Times New Roman"/>
              </a:rPr>
              <a:t>and </a:t>
            </a:r>
            <a:r>
              <a:rPr sz="1400" b="1" u="sng" spc="-5" dirty="0">
                <a:solidFill>
                  <a:srgbClr val="3333CC"/>
                </a:solidFill>
                <a:uFill>
                  <a:solidFill>
                    <a:srgbClr val="000000"/>
                  </a:solidFill>
                </a:uFill>
                <a:latin typeface="Times New Roman"/>
                <a:cs typeface="Times New Roman"/>
              </a:rPr>
              <a:t>prefix</a:t>
            </a:r>
            <a:r>
              <a:rPr sz="1400" spc="-5" dirty="0">
                <a:latin typeface="Times New Roman"/>
                <a:cs typeface="Times New Roman"/>
              </a:rPr>
              <a:t>. </a:t>
            </a:r>
            <a:r>
              <a:rPr sz="1400" dirty="0">
                <a:latin typeface="Times New Roman"/>
                <a:cs typeface="Times New Roman"/>
              </a:rPr>
              <a:t>In an </a:t>
            </a:r>
            <a:r>
              <a:rPr sz="1400" spc="-5" dirty="0">
                <a:latin typeface="Times New Roman"/>
                <a:cs typeface="Times New Roman"/>
              </a:rPr>
              <a:t>infix  notation, the operator comes between the two operands. </a:t>
            </a:r>
            <a:r>
              <a:rPr sz="1400" dirty="0">
                <a:latin typeface="Times New Roman"/>
                <a:cs typeface="Times New Roman"/>
              </a:rPr>
              <a:t>In  </a:t>
            </a:r>
            <a:r>
              <a:rPr sz="1400" spc="-5" dirty="0">
                <a:latin typeface="Times New Roman"/>
                <a:cs typeface="Times New Roman"/>
              </a:rPr>
              <a:t>postfix notation, the operator comes after its two operands,  </a:t>
            </a:r>
            <a:r>
              <a:rPr sz="1400" dirty="0">
                <a:latin typeface="Times New Roman"/>
                <a:cs typeface="Times New Roman"/>
              </a:rPr>
              <a:t>and in prefix notation it </a:t>
            </a:r>
            <a:r>
              <a:rPr sz="1400" spc="-5" dirty="0">
                <a:latin typeface="Times New Roman"/>
                <a:cs typeface="Times New Roman"/>
              </a:rPr>
              <a:t>comes </a:t>
            </a:r>
            <a:r>
              <a:rPr sz="1400" dirty="0">
                <a:latin typeface="Times New Roman"/>
                <a:cs typeface="Times New Roman"/>
              </a:rPr>
              <a:t>before </a:t>
            </a:r>
            <a:r>
              <a:rPr sz="1400" spc="5" dirty="0">
                <a:latin typeface="Times New Roman"/>
                <a:cs typeface="Times New Roman"/>
              </a:rPr>
              <a:t>the </a:t>
            </a:r>
            <a:r>
              <a:rPr sz="1400" spc="-5" dirty="0">
                <a:latin typeface="Times New Roman"/>
                <a:cs typeface="Times New Roman"/>
              </a:rPr>
              <a:t>two</a:t>
            </a:r>
            <a:r>
              <a:rPr sz="1400" spc="-160" dirty="0">
                <a:latin typeface="Times New Roman"/>
                <a:cs typeface="Times New Roman"/>
              </a:rPr>
              <a:t> </a:t>
            </a:r>
            <a:r>
              <a:rPr sz="1400" dirty="0">
                <a:latin typeface="Times New Roman"/>
                <a:cs typeface="Times New Roman"/>
              </a:rPr>
              <a:t>operands.</a:t>
            </a:r>
            <a:endParaRPr sz="1400">
              <a:latin typeface="Times New Roman"/>
              <a:cs typeface="Times New Roman"/>
            </a:endParaRPr>
          </a:p>
          <a:p>
            <a:pPr>
              <a:lnSpc>
                <a:spcPct val="100000"/>
              </a:lnSpc>
              <a:spcBef>
                <a:spcPts val="15"/>
              </a:spcBef>
            </a:pPr>
            <a:endParaRPr sz="1450">
              <a:latin typeface="Times New Roman"/>
              <a:cs typeface="Times New Roman"/>
            </a:endParaRPr>
          </a:p>
          <a:p>
            <a:pPr marL="12700" marR="5715" algn="just">
              <a:lnSpc>
                <a:spcPct val="100000"/>
              </a:lnSpc>
              <a:spcBef>
                <a:spcPts val="5"/>
              </a:spcBef>
            </a:pPr>
            <a:r>
              <a:rPr sz="1400" spc="-5" dirty="0">
                <a:latin typeface="Times New Roman"/>
                <a:cs typeface="Times New Roman"/>
              </a:rPr>
              <a:t>These formats are shown below </a:t>
            </a:r>
            <a:r>
              <a:rPr sz="1400" dirty="0">
                <a:latin typeface="Times New Roman"/>
                <a:cs typeface="Times New Roman"/>
              </a:rPr>
              <a:t>for </a:t>
            </a:r>
            <a:r>
              <a:rPr sz="1400" spc="-10" dirty="0">
                <a:latin typeface="Times New Roman"/>
                <a:cs typeface="Times New Roman"/>
              </a:rPr>
              <a:t>addition </a:t>
            </a:r>
            <a:r>
              <a:rPr sz="1400" dirty="0">
                <a:latin typeface="Times New Roman"/>
                <a:cs typeface="Times New Roman"/>
              </a:rPr>
              <a:t>of </a:t>
            </a:r>
            <a:r>
              <a:rPr sz="1400" spc="-5" dirty="0">
                <a:latin typeface="Times New Roman"/>
                <a:cs typeface="Times New Roman"/>
              </a:rPr>
              <a:t>two operands  </a:t>
            </a:r>
            <a:r>
              <a:rPr sz="1400" dirty="0">
                <a:latin typeface="Times New Roman"/>
                <a:cs typeface="Times New Roman"/>
              </a:rPr>
              <a:t>A and</a:t>
            </a:r>
            <a:r>
              <a:rPr sz="1400" spc="-110" dirty="0">
                <a:latin typeface="Times New Roman"/>
                <a:cs typeface="Times New Roman"/>
              </a:rPr>
              <a:t> </a:t>
            </a:r>
            <a:r>
              <a:rPr sz="1400" spc="-5" dirty="0">
                <a:latin typeface="Times New Roman"/>
                <a:cs typeface="Times New Roman"/>
              </a:rPr>
              <a:t>B.</a:t>
            </a:r>
            <a:endParaRPr sz="1400">
              <a:latin typeface="Times New Roman"/>
              <a:cs typeface="Times New Roman"/>
            </a:endParaRPr>
          </a:p>
          <a:p>
            <a:pPr marR="5715" algn="ctr">
              <a:lnSpc>
                <a:spcPct val="100000"/>
              </a:lnSpc>
              <a:spcBef>
                <a:spcPts val="225"/>
              </a:spcBef>
            </a:pPr>
            <a:r>
              <a:rPr sz="550" spc="15" dirty="0">
                <a:latin typeface="Times New Roman"/>
                <a:cs typeface="Times New Roman"/>
              </a:rPr>
              <a:t>Root</a:t>
            </a:r>
            <a:endParaRPr sz="550">
              <a:latin typeface="Times New Roman"/>
              <a:cs typeface="Times New Roman"/>
            </a:endParaRPr>
          </a:p>
        </p:txBody>
      </p:sp>
      <p:grpSp>
        <p:nvGrpSpPr>
          <p:cNvPr id="25" name="object 25"/>
          <p:cNvGrpSpPr/>
          <p:nvPr/>
        </p:nvGrpSpPr>
        <p:grpSpPr>
          <a:xfrm>
            <a:off x="304" y="0"/>
            <a:ext cx="4596130" cy="3452495"/>
            <a:chOff x="304" y="0"/>
            <a:chExt cx="4596130" cy="3452495"/>
          </a:xfrm>
        </p:grpSpPr>
        <p:sp>
          <p:nvSpPr>
            <p:cNvPr id="26" name="object 26"/>
            <p:cNvSpPr/>
            <p:nvPr/>
          </p:nvSpPr>
          <p:spPr>
            <a:xfrm>
              <a:off x="2266709" y="2413231"/>
              <a:ext cx="311150" cy="299085"/>
            </a:xfrm>
            <a:custGeom>
              <a:avLst/>
              <a:gdLst/>
              <a:ahLst/>
              <a:cxnLst/>
              <a:rect l="l" t="t" r="r" b="b"/>
              <a:pathLst>
                <a:path w="311150" h="299085">
                  <a:moveTo>
                    <a:pt x="8902" y="8564"/>
                  </a:moveTo>
                  <a:lnTo>
                    <a:pt x="10582" y="14433"/>
                  </a:lnTo>
                  <a:lnTo>
                    <a:pt x="305305" y="297560"/>
                  </a:lnTo>
                  <a:lnTo>
                    <a:pt x="306481" y="298740"/>
                  </a:lnTo>
                  <a:lnTo>
                    <a:pt x="308400" y="298740"/>
                  </a:lnTo>
                  <a:lnTo>
                    <a:pt x="309638" y="297560"/>
                  </a:lnTo>
                  <a:lnTo>
                    <a:pt x="310815" y="296255"/>
                  </a:lnTo>
                  <a:lnTo>
                    <a:pt x="310815" y="294267"/>
                  </a:lnTo>
                  <a:lnTo>
                    <a:pt x="309638" y="293086"/>
                  </a:lnTo>
                  <a:lnTo>
                    <a:pt x="15132" y="10044"/>
                  </a:lnTo>
                  <a:lnTo>
                    <a:pt x="8902" y="8564"/>
                  </a:lnTo>
                  <a:close/>
                </a:path>
                <a:path w="311150" h="299085">
                  <a:moveTo>
                    <a:pt x="1674" y="5843"/>
                  </a:moveTo>
                  <a:lnTo>
                    <a:pt x="13371" y="46662"/>
                  </a:lnTo>
                  <a:lnTo>
                    <a:pt x="13804" y="48340"/>
                  </a:lnTo>
                  <a:lnTo>
                    <a:pt x="15599" y="49210"/>
                  </a:lnTo>
                  <a:lnTo>
                    <a:pt x="18880" y="48340"/>
                  </a:lnTo>
                  <a:lnTo>
                    <a:pt x="19747" y="46538"/>
                  </a:lnTo>
                  <a:lnTo>
                    <a:pt x="19313" y="44922"/>
                  </a:lnTo>
                  <a:lnTo>
                    <a:pt x="10582" y="14433"/>
                  </a:lnTo>
                  <a:lnTo>
                    <a:pt x="2414" y="6586"/>
                  </a:lnTo>
                  <a:lnTo>
                    <a:pt x="1674" y="5843"/>
                  </a:lnTo>
                  <a:close/>
                </a:path>
                <a:path w="311150" h="299085">
                  <a:moveTo>
                    <a:pt x="6089" y="1463"/>
                  </a:moveTo>
                  <a:lnTo>
                    <a:pt x="6685" y="1926"/>
                  </a:lnTo>
                  <a:lnTo>
                    <a:pt x="15132" y="10044"/>
                  </a:lnTo>
                  <a:lnTo>
                    <a:pt x="45560" y="17273"/>
                  </a:lnTo>
                  <a:lnTo>
                    <a:pt x="47232" y="17770"/>
                  </a:lnTo>
                  <a:lnTo>
                    <a:pt x="48841" y="16714"/>
                  </a:lnTo>
                  <a:lnTo>
                    <a:pt x="49708" y="13420"/>
                  </a:lnTo>
                  <a:lnTo>
                    <a:pt x="48717" y="11619"/>
                  </a:lnTo>
                  <a:lnTo>
                    <a:pt x="47046" y="11308"/>
                  </a:lnTo>
                  <a:lnTo>
                    <a:pt x="6089" y="1463"/>
                  </a:lnTo>
                  <a:close/>
                </a:path>
                <a:path w="311150" h="299085">
                  <a:moveTo>
                    <a:pt x="3618" y="869"/>
                  </a:moveTo>
                  <a:lnTo>
                    <a:pt x="3404" y="869"/>
                  </a:lnTo>
                  <a:lnTo>
                    <a:pt x="2228" y="2112"/>
                  </a:lnTo>
                  <a:lnTo>
                    <a:pt x="1052" y="3293"/>
                  </a:lnTo>
                  <a:lnTo>
                    <a:pt x="1081" y="3773"/>
                  </a:lnTo>
                  <a:lnTo>
                    <a:pt x="1674" y="5843"/>
                  </a:lnTo>
                  <a:lnTo>
                    <a:pt x="2414" y="6586"/>
                  </a:lnTo>
                  <a:lnTo>
                    <a:pt x="10582" y="14433"/>
                  </a:lnTo>
                  <a:lnTo>
                    <a:pt x="8902" y="8564"/>
                  </a:lnTo>
                  <a:lnTo>
                    <a:pt x="3714" y="7331"/>
                  </a:lnTo>
                  <a:lnTo>
                    <a:pt x="7428" y="3417"/>
                  </a:lnTo>
                  <a:lnTo>
                    <a:pt x="8237" y="3417"/>
                  </a:lnTo>
                  <a:lnTo>
                    <a:pt x="6685" y="1926"/>
                  </a:lnTo>
                  <a:lnTo>
                    <a:pt x="6089" y="1463"/>
                  </a:lnTo>
                  <a:lnTo>
                    <a:pt x="3618" y="869"/>
                  </a:lnTo>
                  <a:close/>
                </a:path>
                <a:path w="311150" h="299085">
                  <a:moveTo>
                    <a:pt x="8237" y="3417"/>
                  </a:moveTo>
                  <a:lnTo>
                    <a:pt x="7428" y="3417"/>
                  </a:lnTo>
                  <a:lnTo>
                    <a:pt x="8902" y="8564"/>
                  </a:lnTo>
                  <a:lnTo>
                    <a:pt x="15132" y="10044"/>
                  </a:lnTo>
                  <a:lnTo>
                    <a:pt x="8237" y="3417"/>
                  </a:lnTo>
                  <a:close/>
                </a:path>
                <a:path w="311150" h="299085">
                  <a:moveTo>
                    <a:pt x="7428" y="3417"/>
                  </a:moveTo>
                  <a:lnTo>
                    <a:pt x="3714" y="7331"/>
                  </a:lnTo>
                  <a:lnTo>
                    <a:pt x="8902" y="8564"/>
                  </a:lnTo>
                  <a:lnTo>
                    <a:pt x="7428" y="3417"/>
                  </a:lnTo>
                  <a:close/>
                </a:path>
                <a:path w="311150" h="299085">
                  <a:moveTo>
                    <a:pt x="1081" y="3773"/>
                  </a:moveTo>
                  <a:lnTo>
                    <a:pt x="1176" y="5343"/>
                  </a:lnTo>
                  <a:lnTo>
                    <a:pt x="1674" y="5843"/>
                  </a:lnTo>
                  <a:lnTo>
                    <a:pt x="1081" y="3773"/>
                  </a:lnTo>
                  <a:close/>
                </a:path>
                <a:path w="311150" h="299085">
                  <a:moveTo>
                    <a:pt x="0" y="0"/>
                  </a:moveTo>
                  <a:lnTo>
                    <a:pt x="1081" y="3773"/>
                  </a:lnTo>
                  <a:lnTo>
                    <a:pt x="1052" y="3293"/>
                  </a:lnTo>
                  <a:lnTo>
                    <a:pt x="2228" y="2112"/>
                  </a:lnTo>
                  <a:lnTo>
                    <a:pt x="3404" y="869"/>
                  </a:lnTo>
                  <a:lnTo>
                    <a:pt x="3618" y="869"/>
                  </a:lnTo>
                  <a:lnTo>
                    <a:pt x="0" y="0"/>
                  </a:lnTo>
                  <a:close/>
                </a:path>
                <a:path w="311150" h="299085">
                  <a:moveTo>
                    <a:pt x="5323" y="869"/>
                  </a:moveTo>
                  <a:lnTo>
                    <a:pt x="3618" y="869"/>
                  </a:lnTo>
                  <a:lnTo>
                    <a:pt x="6089" y="1463"/>
                  </a:lnTo>
                  <a:lnTo>
                    <a:pt x="5323" y="869"/>
                  </a:lnTo>
                  <a:close/>
                </a:path>
              </a:pathLst>
            </a:custGeom>
            <a:solidFill>
              <a:srgbClr val="000000"/>
            </a:solidFill>
          </p:spPr>
          <p:txBody>
            <a:bodyPr wrap="square" lIns="0" tIns="0" rIns="0" bIns="0" rtlCol="0"/>
            <a:lstStyle/>
            <a:p>
              <a:endParaRPr/>
            </a:p>
          </p:txBody>
        </p:sp>
        <p:sp>
          <p:nvSpPr>
            <p:cNvPr id="27" name="object 27"/>
            <p:cNvSpPr/>
            <p:nvPr/>
          </p:nvSpPr>
          <p:spPr>
            <a:xfrm>
              <a:off x="2266709" y="2413231"/>
              <a:ext cx="311150" cy="299085"/>
            </a:xfrm>
            <a:custGeom>
              <a:avLst/>
              <a:gdLst/>
              <a:ahLst/>
              <a:cxnLst/>
              <a:rect l="l" t="t" r="r" b="b"/>
              <a:pathLst>
                <a:path w="311150" h="299085">
                  <a:moveTo>
                    <a:pt x="6685" y="1926"/>
                  </a:moveTo>
                  <a:lnTo>
                    <a:pt x="309639" y="293086"/>
                  </a:lnTo>
                  <a:lnTo>
                    <a:pt x="310815" y="294267"/>
                  </a:lnTo>
                  <a:lnTo>
                    <a:pt x="310815" y="296255"/>
                  </a:lnTo>
                  <a:lnTo>
                    <a:pt x="309639" y="297560"/>
                  </a:lnTo>
                  <a:lnTo>
                    <a:pt x="308400" y="298740"/>
                  </a:lnTo>
                  <a:lnTo>
                    <a:pt x="306481" y="298740"/>
                  </a:lnTo>
                  <a:lnTo>
                    <a:pt x="305305" y="297560"/>
                  </a:lnTo>
                  <a:lnTo>
                    <a:pt x="2414" y="6586"/>
                  </a:lnTo>
                  <a:lnTo>
                    <a:pt x="1176" y="5343"/>
                  </a:lnTo>
                  <a:lnTo>
                    <a:pt x="1052" y="3293"/>
                  </a:lnTo>
                  <a:lnTo>
                    <a:pt x="2228" y="2112"/>
                  </a:lnTo>
                  <a:lnTo>
                    <a:pt x="3404" y="869"/>
                  </a:lnTo>
                  <a:lnTo>
                    <a:pt x="5323" y="869"/>
                  </a:lnTo>
                  <a:lnTo>
                    <a:pt x="6685" y="1926"/>
                  </a:lnTo>
                  <a:close/>
                </a:path>
                <a:path w="311150" h="299085">
                  <a:moveTo>
                    <a:pt x="13371" y="46662"/>
                  </a:moveTo>
                  <a:lnTo>
                    <a:pt x="0" y="0"/>
                  </a:lnTo>
                  <a:lnTo>
                    <a:pt x="47046" y="11308"/>
                  </a:lnTo>
                  <a:lnTo>
                    <a:pt x="48717" y="11619"/>
                  </a:lnTo>
                  <a:lnTo>
                    <a:pt x="49708" y="13420"/>
                  </a:lnTo>
                  <a:lnTo>
                    <a:pt x="49274" y="15036"/>
                  </a:lnTo>
                  <a:lnTo>
                    <a:pt x="48841" y="16714"/>
                  </a:lnTo>
                  <a:lnTo>
                    <a:pt x="47232" y="17770"/>
                  </a:lnTo>
                  <a:lnTo>
                    <a:pt x="45560" y="17273"/>
                  </a:lnTo>
                  <a:lnTo>
                    <a:pt x="3714" y="7331"/>
                  </a:lnTo>
                  <a:lnTo>
                    <a:pt x="7428" y="3417"/>
                  </a:lnTo>
                  <a:lnTo>
                    <a:pt x="19313" y="44922"/>
                  </a:lnTo>
                  <a:lnTo>
                    <a:pt x="19747" y="46538"/>
                  </a:lnTo>
                  <a:lnTo>
                    <a:pt x="18880" y="48340"/>
                  </a:lnTo>
                  <a:lnTo>
                    <a:pt x="17209" y="48775"/>
                  </a:lnTo>
                  <a:lnTo>
                    <a:pt x="15599" y="49210"/>
                  </a:lnTo>
                  <a:lnTo>
                    <a:pt x="13804" y="48340"/>
                  </a:lnTo>
                  <a:lnTo>
                    <a:pt x="13371" y="46662"/>
                  </a:lnTo>
                  <a:close/>
                </a:path>
              </a:pathLst>
            </a:custGeom>
            <a:ln w="3175">
              <a:solidFill>
                <a:srgbClr val="000000"/>
              </a:solidFill>
            </a:ln>
          </p:spPr>
          <p:txBody>
            <a:bodyPr wrap="square" lIns="0" tIns="0" rIns="0" bIns="0" rtlCol="0"/>
            <a:lstStyle/>
            <a:p>
              <a:endParaRPr/>
            </a:p>
          </p:txBody>
        </p:sp>
        <p:sp>
          <p:nvSpPr>
            <p:cNvPr id="28" name="object 28"/>
            <p:cNvSpPr/>
            <p:nvPr/>
          </p:nvSpPr>
          <p:spPr>
            <a:xfrm>
              <a:off x="1887652" y="2418016"/>
              <a:ext cx="325755" cy="297815"/>
            </a:xfrm>
            <a:custGeom>
              <a:avLst/>
              <a:gdLst/>
              <a:ahLst/>
              <a:cxnLst/>
              <a:rect l="l" t="t" r="r" b="b"/>
              <a:pathLst>
                <a:path w="325755" h="297814">
                  <a:moveTo>
                    <a:pt x="316306" y="8372"/>
                  </a:moveTo>
                  <a:lnTo>
                    <a:pt x="310403" y="9629"/>
                  </a:lnTo>
                  <a:lnTo>
                    <a:pt x="1337" y="292030"/>
                  </a:lnTo>
                  <a:lnTo>
                    <a:pt x="0" y="293210"/>
                  </a:lnTo>
                  <a:lnTo>
                    <a:pt x="0" y="295199"/>
                  </a:lnTo>
                  <a:lnTo>
                    <a:pt x="1039" y="296379"/>
                  </a:lnTo>
                  <a:lnTo>
                    <a:pt x="2228" y="297684"/>
                  </a:lnTo>
                  <a:lnTo>
                    <a:pt x="4153" y="297684"/>
                  </a:lnTo>
                  <a:lnTo>
                    <a:pt x="5490" y="296690"/>
                  </a:lnTo>
                  <a:lnTo>
                    <a:pt x="314445" y="14317"/>
                  </a:lnTo>
                  <a:lnTo>
                    <a:pt x="316306" y="8372"/>
                  </a:lnTo>
                  <a:close/>
                </a:path>
                <a:path w="325755" h="297814">
                  <a:moveTo>
                    <a:pt x="323658" y="5901"/>
                  </a:moveTo>
                  <a:lnTo>
                    <a:pt x="314445" y="14317"/>
                  </a:lnTo>
                  <a:lnTo>
                    <a:pt x="305021" y="44425"/>
                  </a:lnTo>
                  <a:lnTo>
                    <a:pt x="304587" y="46103"/>
                  </a:lnTo>
                  <a:lnTo>
                    <a:pt x="305454" y="47843"/>
                  </a:lnTo>
                  <a:lnTo>
                    <a:pt x="307063" y="48340"/>
                  </a:lnTo>
                  <a:lnTo>
                    <a:pt x="308735" y="48899"/>
                  </a:lnTo>
                  <a:lnTo>
                    <a:pt x="310468" y="48029"/>
                  </a:lnTo>
                  <a:lnTo>
                    <a:pt x="311041" y="46103"/>
                  </a:lnTo>
                  <a:lnTo>
                    <a:pt x="323658" y="5901"/>
                  </a:lnTo>
                  <a:close/>
                </a:path>
                <a:path w="325755" h="297814">
                  <a:moveTo>
                    <a:pt x="319540" y="1280"/>
                  </a:moveTo>
                  <a:lnTo>
                    <a:pt x="278278" y="10127"/>
                  </a:lnTo>
                  <a:lnTo>
                    <a:pt x="276483" y="10438"/>
                  </a:lnTo>
                  <a:lnTo>
                    <a:pt x="275493" y="12240"/>
                  </a:lnTo>
                  <a:lnTo>
                    <a:pt x="275740" y="13855"/>
                  </a:lnTo>
                  <a:lnTo>
                    <a:pt x="276236" y="15471"/>
                  </a:lnTo>
                  <a:lnTo>
                    <a:pt x="277845" y="16527"/>
                  </a:lnTo>
                  <a:lnTo>
                    <a:pt x="279455" y="16217"/>
                  </a:lnTo>
                  <a:lnTo>
                    <a:pt x="310403" y="9629"/>
                  </a:lnTo>
                  <a:lnTo>
                    <a:pt x="319540" y="1280"/>
                  </a:lnTo>
                  <a:close/>
                </a:path>
                <a:path w="325755" h="297814">
                  <a:moveTo>
                    <a:pt x="324182" y="3293"/>
                  </a:moveTo>
                  <a:lnTo>
                    <a:pt x="317896" y="3293"/>
                  </a:lnTo>
                  <a:lnTo>
                    <a:pt x="321487" y="7269"/>
                  </a:lnTo>
                  <a:lnTo>
                    <a:pt x="316306" y="8372"/>
                  </a:lnTo>
                  <a:lnTo>
                    <a:pt x="314445" y="14317"/>
                  </a:lnTo>
                  <a:lnTo>
                    <a:pt x="323658" y="5901"/>
                  </a:lnTo>
                  <a:lnTo>
                    <a:pt x="324272" y="3944"/>
                  </a:lnTo>
                  <a:lnTo>
                    <a:pt x="324182" y="3293"/>
                  </a:lnTo>
                  <a:close/>
                </a:path>
                <a:path w="325755" h="297814">
                  <a:moveTo>
                    <a:pt x="321591" y="840"/>
                  </a:moveTo>
                  <a:lnTo>
                    <a:pt x="319540" y="1280"/>
                  </a:lnTo>
                  <a:lnTo>
                    <a:pt x="310403" y="9629"/>
                  </a:lnTo>
                  <a:lnTo>
                    <a:pt x="316306" y="8372"/>
                  </a:lnTo>
                  <a:lnTo>
                    <a:pt x="317896" y="3293"/>
                  </a:lnTo>
                  <a:lnTo>
                    <a:pt x="324182" y="3293"/>
                  </a:lnTo>
                  <a:lnTo>
                    <a:pt x="323282" y="2050"/>
                  </a:lnTo>
                  <a:lnTo>
                    <a:pt x="322044" y="869"/>
                  </a:lnTo>
                  <a:lnTo>
                    <a:pt x="321591" y="840"/>
                  </a:lnTo>
                  <a:close/>
                </a:path>
                <a:path w="325755" h="297814">
                  <a:moveTo>
                    <a:pt x="317896" y="3293"/>
                  </a:moveTo>
                  <a:lnTo>
                    <a:pt x="316306" y="8372"/>
                  </a:lnTo>
                  <a:lnTo>
                    <a:pt x="321487" y="7269"/>
                  </a:lnTo>
                  <a:lnTo>
                    <a:pt x="317896" y="3293"/>
                  </a:lnTo>
                  <a:close/>
                </a:path>
                <a:path w="325755" h="297814">
                  <a:moveTo>
                    <a:pt x="324272" y="3944"/>
                  </a:moveTo>
                  <a:lnTo>
                    <a:pt x="323658" y="5901"/>
                  </a:lnTo>
                  <a:lnTo>
                    <a:pt x="324272" y="5343"/>
                  </a:lnTo>
                  <a:lnTo>
                    <a:pt x="324272" y="3944"/>
                  </a:lnTo>
                  <a:close/>
                </a:path>
                <a:path w="325755" h="297814">
                  <a:moveTo>
                    <a:pt x="325510" y="0"/>
                  </a:moveTo>
                  <a:lnTo>
                    <a:pt x="321591" y="840"/>
                  </a:lnTo>
                  <a:lnTo>
                    <a:pt x="322044" y="869"/>
                  </a:lnTo>
                  <a:lnTo>
                    <a:pt x="323282" y="2050"/>
                  </a:lnTo>
                  <a:lnTo>
                    <a:pt x="324182" y="3293"/>
                  </a:lnTo>
                  <a:lnTo>
                    <a:pt x="324272" y="3944"/>
                  </a:lnTo>
                  <a:lnTo>
                    <a:pt x="325510" y="0"/>
                  </a:lnTo>
                  <a:close/>
                </a:path>
                <a:path w="325755" h="297814">
                  <a:moveTo>
                    <a:pt x="320125" y="745"/>
                  </a:moveTo>
                  <a:lnTo>
                    <a:pt x="319540" y="1280"/>
                  </a:lnTo>
                  <a:lnTo>
                    <a:pt x="321591" y="840"/>
                  </a:lnTo>
                  <a:lnTo>
                    <a:pt x="320125" y="745"/>
                  </a:lnTo>
                  <a:close/>
                </a:path>
              </a:pathLst>
            </a:custGeom>
            <a:solidFill>
              <a:srgbClr val="000000"/>
            </a:solidFill>
          </p:spPr>
          <p:txBody>
            <a:bodyPr wrap="square" lIns="0" tIns="0" rIns="0" bIns="0" rtlCol="0"/>
            <a:lstStyle/>
            <a:p>
              <a:endParaRPr/>
            </a:p>
          </p:txBody>
        </p:sp>
        <p:sp>
          <p:nvSpPr>
            <p:cNvPr id="29" name="object 29"/>
            <p:cNvSpPr/>
            <p:nvPr/>
          </p:nvSpPr>
          <p:spPr>
            <a:xfrm>
              <a:off x="1887652" y="2418016"/>
              <a:ext cx="325755" cy="297815"/>
            </a:xfrm>
            <a:custGeom>
              <a:avLst/>
              <a:gdLst/>
              <a:ahLst/>
              <a:cxnLst/>
              <a:rect l="l" t="t" r="r" b="b"/>
              <a:pathLst>
                <a:path w="325755" h="297814">
                  <a:moveTo>
                    <a:pt x="322972" y="6524"/>
                  </a:moveTo>
                  <a:lnTo>
                    <a:pt x="5490" y="296690"/>
                  </a:lnTo>
                  <a:lnTo>
                    <a:pt x="4153" y="297684"/>
                  </a:lnTo>
                  <a:lnTo>
                    <a:pt x="2228" y="297684"/>
                  </a:lnTo>
                  <a:lnTo>
                    <a:pt x="1039" y="296379"/>
                  </a:lnTo>
                  <a:lnTo>
                    <a:pt x="0" y="295199"/>
                  </a:lnTo>
                  <a:lnTo>
                    <a:pt x="0" y="293210"/>
                  </a:lnTo>
                  <a:lnTo>
                    <a:pt x="1337" y="292030"/>
                  </a:lnTo>
                  <a:lnTo>
                    <a:pt x="318825" y="1926"/>
                  </a:lnTo>
                  <a:lnTo>
                    <a:pt x="320125" y="745"/>
                  </a:lnTo>
                  <a:lnTo>
                    <a:pt x="322044" y="869"/>
                  </a:lnTo>
                  <a:lnTo>
                    <a:pt x="323282" y="2050"/>
                  </a:lnTo>
                  <a:lnTo>
                    <a:pt x="324272" y="3417"/>
                  </a:lnTo>
                  <a:lnTo>
                    <a:pt x="324272" y="5343"/>
                  </a:lnTo>
                  <a:lnTo>
                    <a:pt x="322972" y="6524"/>
                  </a:lnTo>
                  <a:close/>
                </a:path>
                <a:path w="325755" h="297814">
                  <a:moveTo>
                    <a:pt x="278278" y="10127"/>
                  </a:moveTo>
                  <a:lnTo>
                    <a:pt x="325510" y="0"/>
                  </a:lnTo>
                  <a:lnTo>
                    <a:pt x="310963" y="46352"/>
                  </a:lnTo>
                  <a:lnTo>
                    <a:pt x="310468" y="48029"/>
                  </a:lnTo>
                  <a:lnTo>
                    <a:pt x="308735" y="48899"/>
                  </a:lnTo>
                  <a:lnTo>
                    <a:pt x="307063" y="48340"/>
                  </a:lnTo>
                  <a:lnTo>
                    <a:pt x="305454" y="47843"/>
                  </a:lnTo>
                  <a:lnTo>
                    <a:pt x="304587" y="46103"/>
                  </a:lnTo>
                  <a:lnTo>
                    <a:pt x="305021" y="44425"/>
                  </a:lnTo>
                  <a:lnTo>
                    <a:pt x="317896" y="3293"/>
                  </a:lnTo>
                  <a:lnTo>
                    <a:pt x="321487" y="7269"/>
                  </a:lnTo>
                  <a:lnTo>
                    <a:pt x="279455" y="16217"/>
                  </a:lnTo>
                  <a:lnTo>
                    <a:pt x="275493" y="12240"/>
                  </a:lnTo>
                  <a:lnTo>
                    <a:pt x="276483" y="10438"/>
                  </a:lnTo>
                  <a:lnTo>
                    <a:pt x="278278" y="10127"/>
                  </a:lnTo>
                  <a:close/>
                </a:path>
              </a:pathLst>
            </a:custGeom>
            <a:ln w="3175">
              <a:solidFill>
                <a:srgbClr val="000000"/>
              </a:solidFill>
            </a:ln>
          </p:spPr>
          <p:txBody>
            <a:bodyPr wrap="square" lIns="0" tIns="0" rIns="0" bIns="0" rtlCol="0"/>
            <a:lstStyle/>
            <a:p>
              <a:endParaRPr/>
            </a:p>
          </p:txBody>
        </p:sp>
        <p:sp>
          <p:nvSpPr>
            <p:cNvPr id="30" name="object 30"/>
            <p:cNvSpPr/>
            <p:nvPr/>
          </p:nvSpPr>
          <p:spPr>
            <a:xfrm>
              <a:off x="1575523" y="2775411"/>
              <a:ext cx="1374140" cy="206375"/>
            </a:xfrm>
            <a:custGeom>
              <a:avLst/>
              <a:gdLst/>
              <a:ahLst/>
              <a:cxnLst/>
              <a:rect l="l" t="t" r="r" b="b"/>
              <a:pathLst>
                <a:path w="1374139" h="206375">
                  <a:moveTo>
                    <a:pt x="37106" y="1304"/>
                  </a:moveTo>
                  <a:lnTo>
                    <a:pt x="37403" y="159572"/>
                  </a:lnTo>
                </a:path>
                <a:path w="1374139" h="206375">
                  <a:moveTo>
                    <a:pt x="0" y="203427"/>
                  </a:moveTo>
                  <a:lnTo>
                    <a:pt x="59664" y="203427"/>
                  </a:lnTo>
                </a:path>
                <a:path w="1374139" h="206375">
                  <a:moveTo>
                    <a:pt x="1284712" y="3728"/>
                  </a:moveTo>
                  <a:lnTo>
                    <a:pt x="1284712" y="162263"/>
                  </a:lnTo>
                </a:path>
                <a:path w="1374139" h="206375">
                  <a:moveTo>
                    <a:pt x="1210243" y="163008"/>
                  </a:moveTo>
                  <a:lnTo>
                    <a:pt x="1373667" y="163307"/>
                  </a:lnTo>
                </a:path>
                <a:path w="1374139" h="206375">
                  <a:moveTo>
                    <a:pt x="1247632" y="205514"/>
                  </a:moveTo>
                  <a:lnTo>
                    <a:pt x="1306997" y="205813"/>
                  </a:lnTo>
                </a:path>
                <a:path w="1374139" h="206375">
                  <a:moveTo>
                    <a:pt x="538323" y="0"/>
                  </a:moveTo>
                  <a:lnTo>
                    <a:pt x="538471" y="158528"/>
                  </a:lnTo>
                </a:path>
                <a:path w="1374139" h="206375">
                  <a:moveTo>
                    <a:pt x="463965" y="159274"/>
                  </a:moveTo>
                  <a:lnTo>
                    <a:pt x="627364" y="159572"/>
                  </a:lnTo>
                </a:path>
                <a:path w="1374139" h="206375">
                  <a:moveTo>
                    <a:pt x="501069" y="201786"/>
                  </a:moveTo>
                  <a:lnTo>
                    <a:pt x="560738" y="202085"/>
                  </a:lnTo>
                </a:path>
              </a:pathLst>
            </a:custGeom>
            <a:ln w="4609">
              <a:solidFill>
                <a:srgbClr val="000000"/>
              </a:solidFill>
            </a:ln>
          </p:spPr>
          <p:txBody>
            <a:bodyPr wrap="square" lIns="0" tIns="0" rIns="0" bIns="0" rtlCol="0"/>
            <a:lstStyle/>
            <a:p>
              <a:endParaRPr/>
            </a:p>
          </p:txBody>
        </p:sp>
        <p:sp>
          <p:nvSpPr>
            <p:cNvPr id="31" name="object 31"/>
            <p:cNvSpPr/>
            <p:nvPr/>
          </p:nvSpPr>
          <p:spPr>
            <a:xfrm>
              <a:off x="2191311" y="2162023"/>
              <a:ext cx="50165" cy="118745"/>
            </a:xfrm>
            <a:custGeom>
              <a:avLst/>
              <a:gdLst/>
              <a:ahLst/>
              <a:cxnLst/>
              <a:rect l="l" t="t" r="r" b="b"/>
              <a:pathLst>
                <a:path w="50164" h="118744">
                  <a:moveTo>
                    <a:pt x="18349" y="115151"/>
                  </a:moveTo>
                  <a:lnTo>
                    <a:pt x="19747" y="118427"/>
                  </a:lnTo>
                  <a:lnTo>
                    <a:pt x="21864" y="115631"/>
                  </a:lnTo>
                  <a:lnTo>
                    <a:pt x="20056" y="115445"/>
                  </a:lnTo>
                  <a:lnTo>
                    <a:pt x="18385" y="115196"/>
                  </a:lnTo>
                  <a:close/>
                </a:path>
                <a:path w="50164" h="118744">
                  <a:moveTo>
                    <a:pt x="18787" y="100506"/>
                  </a:moveTo>
                  <a:lnTo>
                    <a:pt x="17394" y="111903"/>
                  </a:lnTo>
                  <a:lnTo>
                    <a:pt x="17335" y="112773"/>
                  </a:lnTo>
                  <a:lnTo>
                    <a:pt x="18349" y="115151"/>
                  </a:lnTo>
                  <a:lnTo>
                    <a:pt x="20056" y="115445"/>
                  </a:lnTo>
                  <a:lnTo>
                    <a:pt x="21851" y="115631"/>
                  </a:lnTo>
                  <a:lnTo>
                    <a:pt x="23477" y="113501"/>
                  </a:lnTo>
                  <a:lnTo>
                    <a:pt x="23783" y="111157"/>
                  </a:lnTo>
                  <a:lnTo>
                    <a:pt x="23337" y="111157"/>
                  </a:lnTo>
                  <a:lnTo>
                    <a:pt x="17951" y="110412"/>
                  </a:lnTo>
                  <a:lnTo>
                    <a:pt x="21198" y="106151"/>
                  </a:lnTo>
                  <a:lnTo>
                    <a:pt x="18787" y="100506"/>
                  </a:lnTo>
                  <a:close/>
                </a:path>
                <a:path w="50164" h="118744">
                  <a:moveTo>
                    <a:pt x="23477" y="113501"/>
                  </a:moveTo>
                  <a:lnTo>
                    <a:pt x="21883" y="115606"/>
                  </a:lnTo>
                  <a:lnTo>
                    <a:pt x="23337" y="114451"/>
                  </a:lnTo>
                  <a:lnTo>
                    <a:pt x="23477" y="113501"/>
                  </a:lnTo>
                  <a:close/>
                </a:path>
                <a:path w="50164" h="118744">
                  <a:moveTo>
                    <a:pt x="17310" y="112716"/>
                  </a:moveTo>
                  <a:lnTo>
                    <a:pt x="17209" y="113705"/>
                  </a:lnTo>
                  <a:lnTo>
                    <a:pt x="18349" y="115151"/>
                  </a:lnTo>
                  <a:lnTo>
                    <a:pt x="17310" y="112716"/>
                  </a:lnTo>
                  <a:close/>
                </a:path>
                <a:path w="50164" h="118744">
                  <a:moveTo>
                    <a:pt x="47046" y="74436"/>
                  </a:moveTo>
                  <a:lnTo>
                    <a:pt x="45127" y="74747"/>
                  </a:lnTo>
                  <a:lnTo>
                    <a:pt x="25010" y="101148"/>
                  </a:lnTo>
                  <a:lnTo>
                    <a:pt x="23592" y="112716"/>
                  </a:lnTo>
                  <a:lnTo>
                    <a:pt x="23477" y="113501"/>
                  </a:lnTo>
                  <a:lnTo>
                    <a:pt x="48965" y="79842"/>
                  </a:lnTo>
                  <a:lnTo>
                    <a:pt x="50017" y="78475"/>
                  </a:lnTo>
                  <a:lnTo>
                    <a:pt x="49708" y="76549"/>
                  </a:lnTo>
                  <a:lnTo>
                    <a:pt x="48408" y="75492"/>
                  </a:lnTo>
                  <a:lnTo>
                    <a:pt x="47046" y="74436"/>
                  </a:lnTo>
                  <a:close/>
                </a:path>
                <a:path w="50164" h="118744">
                  <a:moveTo>
                    <a:pt x="3899" y="69093"/>
                  </a:moveTo>
                  <a:lnTo>
                    <a:pt x="2414" y="69838"/>
                  </a:lnTo>
                  <a:lnTo>
                    <a:pt x="742" y="70397"/>
                  </a:lnTo>
                  <a:lnTo>
                    <a:pt x="0" y="72199"/>
                  </a:lnTo>
                  <a:lnTo>
                    <a:pt x="742" y="73877"/>
                  </a:lnTo>
                  <a:lnTo>
                    <a:pt x="17310" y="112716"/>
                  </a:lnTo>
                  <a:lnTo>
                    <a:pt x="18787" y="100506"/>
                  </a:lnTo>
                  <a:lnTo>
                    <a:pt x="6376" y="71454"/>
                  </a:lnTo>
                  <a:lnTo>
                    <a:pt x="5633" y="69838"/>
                  </a:lnTo>
                  <a:lnTo>
                    <a:pt x="3899" y="69093"/>
                  </a:lnTo>
                  <a:close/>
                </a:path>
                <a:path w="50164" h="118744">
                  <a:moveTo>
                    <a:pt x="21198" y="106151"/>
                  </a:moveTo>
                  <a:lnTo>
                    <a:pt x="17951" y="110412"/>
                  </a:lnTo>
                  <a:lnTo>
                    <a:pt x="23337" y="111157"/>
                  </a:lnTo>
                  <a:lnTo>
                    <a:pt x="21198" y="106151"/>
                  </a:lnTo>
                  <a:close/>
                </a:path>
                <a:path w="50164" h="118744">
                  <a:moveTo>
                    <a:pt x="25010" y="101148"/>
                  </a:moveTo>
                  <a:lnTo>
                    <a:pt x="21198" y="106151"/>
                  </a:lnTo>
                  <a:lnTo>
                    <a:pt x="23337" y="111157"/>
                  </a:lnTo>
                  <a:lnTo>
                    <a:pt x="23783" y="111157"/>
                  </a:lnTo>
                  <a:lnTo>
                    <a:pt x="25010" y="101148"/>
                  </a:lnTo>
                  <a:close/>
                </a:path>
                <a:path w="50164" h="118744">
                  <a:moveTo>
                    <a:pt x="32499" y="0"/>
                  </a:moveTo>
                  <a:lnTo>
                    <a:pt x="31013" y="1366"/>
                  </a:lnTo>
                  <a:lnTo>
                    <a:pt x="30703" y="2982"/>
                  </a:lnTo>
                  <a:lnTo>
                    <a:pt x="18787" y="100506"/>
                  </a:lnTo>
                  <a:lnTo>
                    <a:pt x="21198" y="106151"/>
                  </a:lnTo>
                  <a:lnTo>
                    <a:pt x="25010" y="101148"/>
                  </a:lnTo>
                  <a:lnTo>
                    <a:pt x="37141" y="2112"/>
                  </a:lnTo>
                  <a:lnTo>
                    <a:pt x="35903" y="497"/>
                  </a:lnTo>
                  <a:lnTo>
                    <a:pt x="34170" y="310"/>
                  </a:lnTo>
                  <a:lnTo>
                    <a:pt x="32499" y="0"/>
                  </a:lnTo>
                  <a:close/>
                </a:path>
              </a:pathLst>
            </a:custGeom>
            <a:solidFill>
              <a:srgbClr val="000000"/>
            </a:solidFill>
          </p:spPr>
          <p:txBody>
            <a:bodyPr wrap="square" lIns="0" tIns="0" rIns="0" bIns="0" rtlCol="0"/>
            <a:lstStyle/>
            <a:p>
              <a:endParaRPr/>
            </a:p>
          </p:txBody>
        </p:sp>
        <p:sp>
          <p:nvSpPr>
            <p:cNvPr id="32" name="object 32"/>
            <p:cNvSpPr/>
            <p:nvPr/>
          </p:nvSpPr>
          <p:spPr>
            <a:xfrm>
              <a:off x="2191311" y="2162023"/>
              <a:ext cx="50165" cy="118745"/>
            </a:xfrm>
            <a:custGeom>
              <a:avLst/>
              <a:gdLst/>
              <a:ahLst/>
              <a:cxnLst/>
              <a:rect l="l" t="t" r="r" b="b"/>
              <a:pathLst>
                <a:path w="50164" h="118744">
                  <a:moveTo>
                    <a:pt x="36956" y="3728"/>
                  </a:moveTo>
                  <a:lnTo>
                    <a:pt x="23585" y="112773"/>
                  </a:lnTo>
                  <a:lnTo>
                    <a:pt x="23337" y="114451"/>
                  </a:lnTo>
                  <a:lnTo>
                    <a:pt x="21851" y="115631"/>
                  </a:lnTo>
                  <a:lnTo>
                    <a:pt x="20056" y="115445"/>
                  </a:lnTo>
                  <a:lnTo>
                    <a:pt x="18385" y="115196"/>
                  </a:lnTo>
                  <a:lnTo>
                    <a:pt x="17209" y="113705"/>
                  </a:lnTo>
                  <a:lnTo>
                    <a:pt x="17394" y="111903"/>
                  </a:lnTo>
                  <a:lnTo>
                    <a:pt x="30703" y="2982"/>
                  </a:lnTo>
                  <a:lnTo>
                    <a:pt x="31013" y="1366"/>
                  </a:lnTo>
                  <a:lnTo>
                    <a:pt x="32499" y="0"/>
                  </a:lnTo>
                  <a:lnTo>
                    <a:pt x="34170" y="310"/>
                  </a:lnTo>
                  <a:lnTo>
                    <a:pt x="35903" y="497"/>
                  </a:lnTo>
                  <a:lnTo>
                    <a:pt x="37141" y="2112"/>
                  </a:lnTo>
                  <a:lnTo>
                    <a:pt x="36956" y="3728"/>
                  </a:lnTo>
                  <a:close/>
                </a:path>
                <a:path w="50164" h="118744">
                  <a:moveTo>
                    <a:pt x="48965" y="79842"/>
                  </a:moveTo>
                  <a:lnTo>
                    <a:pt x="19747" y="118427"/>
                  </a:lnTo>
                  <a:lnTo>
                    <a:pt x="742" y="73877"/>
                  </a:lnTo>
                  <a:lnTo>
                    <a:pt x="0" y="72199"/>
                  </a:lnTo>
                  <a:lnTo>
                    <a:pt x="742" y="70397"/>
                  </a:lnTo>
                  <a:lnTo>
                    <a:pt x="2414" y="69838"/>
                  </a:lnTo>
                  <a:lnTo>
                    <a:pt x="3899" y="69093"/>
                  </a:lnTo>
                  <a:lnTo>
                    <a:pt x="5633" y="69838"/>
                  </a:lnTo>
                  <a:lnTo>
                    <a:pt x="6376" y="71454"/>
                  </a:lnTo>
                  <a:lnTo>
                    <a:pt x="23337" y="111157"/>
                  </a:lnTo>
                  <a:lnTo>
                    <a:pt x="17951" y="110412"/>
                  </a:lnTo>
                  <a:lnTo>
                    <a:pt x="44074" y="76114"/>
                  </a:lnTo>
                  <a:lnTo>
                    <a:pt x="50017" y="78475"/>
                  </a:lnTo>
                  <a:lnTo>
                    <a:pt x="48965" y="79842"/>
                  </a:lnTo>
                  <a:close/>
                </a:path>
              </a:pathLst>
            </a:custGeom>
            <a:ln w="3175">
              <a:solidFill>
                <a:srgbClr val="000000"/>
              </a:solidFill>
            </a:ln>
          </p:spPr>
          <p:txBody>
            <a:bodyPr wrap="square" lIns="0" tIns="0" rIns="0" bIns="0" rtlCol="0"/>
            <a:lstStyle/>
            <a:p>
              <a:endParaRPr/>
            </a:p>
          </p:txBody>
        </p:sp>
        <p:sp>
          <p:nvSpPr>
            <p:cNvPr id="33" name="object 33"/>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7</a:t>
            </a:r>
            <a:endParaRPr sz="600" dirty="0">
              <a:latin typeface="Arial"/>
              <a:cs typeface="Arial"/>
            </a:endParaRPr>
          </a:p>
        </p:txBody>
      </p:sp>
      <p:sp>
        <p:nvSpPr>
          <p:cNvPr id="3" name="object 3"/>
          <p:cNvSpPr txBox="1">
            <a:spLocks noGrp="1"/>
          </p:cNvSpPr>
          <p:nvPr>
            <p:ph type="title"/>
          </p:nvPr>
        </p:nvSpPr>
        <p:spPr>
          <a:xfrm>
            <a:off x="45466" y="5016"/>
            <a:ext cx="89281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Defini</a:t>
            </a:r>
            <a:r>
              <a:rPr sz="1600" b="1" spc="-15" dirty="0">
                <a:solidFill>
                  <a:srgbClr val="FF0000"/>
                </a:solidFill>
                <a:latin typeface="Times New Roman"/>
                <a:cs typeface="Times New Roman"/>
              </a:rPr>
              <a:t>t</a:t>
            </a:r>
            <a:r>
              <a:rPr sz="1600" b="1" spc="-5" dirty="0">
                <a:solidFill>
                  <a:srgbClr val="FF0000"/>
                </a:solidFill>
                <a:latin typeface="Times New Roman"/>
                <a:cs typeface="Times New Roman"/>
              </a:rPr>
              <a:t>ion</a:t>
            </a:r>
            <a:endParaRPr sz="1600">
              <a:latin typeface="Times New Roman"/>
              <a:cs typeface="Times New Roman"/>
            </a:endParaRPr>
          </a:p>
        </p:txBody>
      </p:sp>
      <p:sp>
        <p:nvSpPr>
          <p:cNvPr id="4" name="object 4"/>
          <p:cNvSpPr txBox="1"/>
          <p:nvPr/>
        </p:nvSpPr>
        <p:spPr>
          <a:xfrm>
            <a:off x="45466" y="347916"/>
            <a:ext cx="4393565" cy="87947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Let </a:t>
            </a:r>
            <a:r>
              <a:rPr sz="1400" dirty="0">
                <a:latin typeface="Times New Roman"/>
                <a:cs typeface="Times New Roman"/>
              </a:rPr>
              <a:t>us </a:t>
            </a:r>
            <a:r>
              <a:rPr sz="1400" spc="-5" dirty="0">
                <a:latin typeface="Times New Roman"/>
                <a:cs typeface="Times New Roman"/>
              </a:rPr>
              <a:t>now define </a:t>
            </a:r>
            <a:r>
              <a:rPr sz="1400" spc="-10" dirty="0">
                <a:latin typeface="Times New Roman"/>
                <a:cs typeface="Times New Roman"/>
              </a:rPr>
              <a:t>an </a:t>
            </a:r>
            <a:r>
              <a:rPr sz="1400" spc="-35" dirty="0">
                <a:latin typeface="Times New Roman"/>
                <a:cs typeface="Times New Roman"/>
              </a:rPr>
              <a:t>ADT. </a:t>
            </a:r>
            <a:r>
              <a:rPr sz="1400" b="1" u="sng" spc="-5" dirty="0">
                <a:solidFill>
                  <a:srgbClr val="990000"/>
                </a:solidFill>
                <a:uFill>
                  <a:solidFill>
                    <a:srgbClr val="990000"/>
                  </a:solidFill>
                </a:uFill>
                <a:latin typeface="Times New Roman"/>
                <a:cs typeface="Times New Roman"/>
              </a:rPr>
              <a:t>An abstract data type is </a:t>
            </a:r>
            <a:r>
              <a:rPr sz="1400" b="1" u="sng" dirty="0">
                <a:solidFill>
                  <a:srgbClr val="990000"/>
                </a:solidFill>
                <a:uFill>
                  <a:solidFill>
                    <a:srgbClr val="990000"/>
                  </a:solidFill>
                </a:uFill>
                <a:latin typeface="Times New Roman"/>
                <a:cs typeface="Times New Roman"/>
              </a:rPr>
              <a:t>a </a:t>
            </a:r>
            <a:r>
              <a:rPr sz="1400" b="1" u="sng" spc="-5" dirty="0">
                <a:solidFill>
                  <a:srgbClr val="990000"/>
                </a:solidFill>
                <a:uFill>
                  <a:solidFill>
                    <a:srgbClr val="990000"/>
                  </a:solidFill>
                </a:uFill>
                <a:latin typeface="Times New Roman"/>
                <a:cs typeface="Times New Roman"/>
              </a:rPr>
              <a:t>data </a:t>
            </a:r>
            <a:r>
              <a:rPr sz="1400" b="1" spc="-5" dirty="0">
                <a:solidFill>
                  <a:srgbClr val="990000"/>
                </a:solidFill>
                <a:latin typeface="Times New Roman"/>
                <a:cs typeface="Times New Roman"/>
              </a:rPr>
              <a:t> </a:t>
            </a:r>
            <a:r>
              <a:rPr sz="1400" b="1" u="sng" dirty="0">
                <a:solidFill>
                  <a:srgbClr val="990000"/>
                </a:solidFill>
                <a:uFill>
                  <a:solidFill>
                    <a:srgbClr val="990000"/>
                  </a:solidFill>
                </a:uFill>
                <a:latin typeface="Times New Roman"/>
                <a:cs typeface="Times New Roman"/>
              </a:rPr>
              <a:t>type </a:t>
            </a:r>
            <a:r>
              <a:rPr sz="1400" b="1" u="sng" spc="-5" dirty="0">
                <a:solidFill>
                  <a:srgbClr val="990000"/>
                </a:solidFill>
                <a:uFill>
                  <a:solidFill>
                    <a:srgbClr val="990000"/>
                  </a:solidFill>
                </a:uFill>
                <a:latin typeface="Times New Roman"/>
                <a:cs typeface="Times New Roman"/>
              </a:rPr>
              <a:t>packaged </a:t>
            </a:r>
            <a:r>
              <a:rPr sz="1400" b="1" u="sng" dirty="0">
                <a:solidFill>
                  <a:srgbClr val="990000"/>
                </a:solidFill>
                <a:uFill>
                  <a:solidFill>
                    <a:srgbClr val="990000"/>
                  </a:solidFill>
                </a:uFill>
                <a:latin typeface="Times New Roman"/>
                <a:cs typeface="Times New Roman"/>
              </a:rPr>
              <a:t>with the </a:t>
            </a:r>
            <a:r>
              <a:rPr sz="1400" b="1" u="sng" spc="-5" dirty="0">
                <a:solidFill>
                  <a:srgbClr val="990000"/>
                </a:solidFill>
                <a:uFill>
                  <a:solidFill>
                    <a:srgbClr val="990000"/>
                  </a:solidFill>
                </a:uFill>
                <a:latin typeface="Times New Roman"/>
                <a:cs typeface="Times New Roman"/>
              </a:rPr>
              <a:t>operations that </a:t>
            </a:r>
            <a:r>
              <a:rPr sz="1400" b="1" u="sng" spc="-10" dirty="0">
                <a:solidFill>
                  <a:srgbClr val="990000"/>
                </a:solidFill>
                <a:uFill>
                  <a:solidFill>
                    <a:srgbClr val="990000"/>
                  </a:solidFill>
                </a:uFill>
                <a:latin typeface="Times New Roman"/>
                <a:cs typeface="Times New Roman"/>
              </a:rPr>
              <a:t>are </a:t>
            </a:r>
            <a:r>
              <a:rPr sz="1400" b="1" u="sng" spc="-5" dirty="0">
                <a:solidFill>
                  <a:srgbClr val="990000"/>
                </a:solidFill>
                <a:uFill>
                  <a:solidFill>
                    <a:srgbClr val="990000"/>
                  </a:solidFill>
                </a:uFill>
                <a:latin typeface="Times New Roman"/>
                <a:cs typeface="Times New Roman"/>
              </a:rPr>
              <a:t>meaningful </a:t>
            </a:r>
            <a:r>
              <a:rPr sz="1400" b="1" spc="-5" dirty="0">
                <a:solidFill>
                  <a:srgbClr val="990000"/>
                </a:solidFill>
                <a:latin typeface="Times New Roman"/>
                <a:cs typeface="Times New Roman"/>
              </a:rPr>
              <a:t> </a:t>
            </a:r>
            <a:r>
              <a:rPr sz="1400" b="1" u="sng" dirty="0">
                <a:solidFill>
                  <a:srgbClr val="990000"/>
                </a:solidFill>
                <a:uFill>
                  <a:solidFill>
                    <a:srgbClr val="990000"/>
                  </a:solidFill>
                </a:uFill>
                <a:latin typeface="Times New Roman"/>
                <a:cs typeface="Times New Roman"/>
              </a:rPr>
              <a:t>for the data </a:t>
            </a:r>
            <a:r>
              <a:rPr sz="1400" b="1" u="sng" spc="-5" dirty="0">
                <a:solidFill>
                  <a:srgbClr val="990000"/>
                </a:solidFill>
                <a:uFill>
                  <a:solidFill>
                    <a:srgbClr val="990000"/>
                  </a:solidFill>
                </a:uFill>
                <a:latin typeface="Times New Roman"/>
                <a:cs typeface="Times New Roman"/>
              </a:rPr>
              <a:t>type</a:t>
            </a:r>
            <a:r>
              <a:rPr sz="1400" spc="-5" dirty="0">
                <a:latin typeface="Times New Roman"/>
                <a:cs typeface="Times New Roman"/>
              </a:rPr>
              <a:t>. </a:t>
            </a:r>
            <a:r>
              <a:rPr sz="1400" spc="-60" dirty="0">
                <a:latin typeface="Times New Roman"/>
                <a:cs typeface="Times New Roman"/>
              </a:rPr>
              <a:t>We </a:t>
            </a:r>
            <a:r>
              <a:rPr sz="1400" spc="-5" dirty="0">
                <a:latin typeface="Times New Roman"/>
                <a:cs typeface="Times New Roman"/>
              </a:rPr>
              <a:t>then encapsulate </a:t>
            </a:r>
            <a:r>
              <a:rPr sz="1400" spc="5" dirty="0">
                <a:latin typeface="Times New Roman"/>
                <a:cs typeface="Times New Roman"/>
              </a:rPr>
              <a:t>the </a:t>
            </a:r>
            <a:r>
              <a:rPr sz="1400" spc="-5" dirty="0">
                <a:latin typeface="Times New Roman"/>
                <a:cs typeface="Times New Roman"/>
              </a:rPr>
              <a:t>data and the  </a:t>
            </a:r>
            <a:r>
              <a:rPr sz="1400" dirty="0">
                <a:latin typeface="Times New Roman"/>
                <a:cs typeface="Times New Roman"/>
              </a:rPr>
              <a:t>operations on </a:t>
            </a:r>
            <a:r>
              <a:rPr sz="1400" spc="5" dirty="0">
                <a:latin typeface="Times New Roman"/>
                <a:cs typeface="Times New Roman"/>
              </a:rPr>
              <a:t>the </a:t>
            </a:r>
            <a:r>
              <a:rPr sz="1400" dirty="0">
                <a:latin typeface="Times New Roman"/>
                <a:cs typeface="Times New Roman"/>
              </a:rPr>
              <a:t>data and </a:t>
            </a:r>
            <a:r>
              <a:rPr sz="1400" spc="5" dirty="0">
                <a:latin typeface="Times New Roman"/>
                <a:cs typeface="Times New Roman"/>
              </a:rPr>
              <a:t>hide </a:t>
            </a:r>
            <a:r>
              <a:rPr sz="1400" dirty="0">
                <a:latin typeface="Times New Roman"/>
                <a:cs typeface="Times New Roman"/>
              </a:rPr>
              <a:t>them from </a:t>
            </a:r>
            <a:r>
              <a:rPr sz="1400" spc="5" dirty="0">
                <a:latin typeface="Times New Roman"/>
                <a:cs typeface="Times New Roman"/>
              </a:rPr>
              <a:t>the</a:t>
            </a:r>
            <a:r>
              <a:rPr sz="1400" spc="-240" dirty="0">
                <a:latin typeface="Times New Roman"/>
                <a:cs typeface="Times New Roman"/>
              </a:rPr>
              <a:t> </a:t>
            </a:r>
            <a:r>
              <a:rPr sz="1400" spc="-15" dirty="0">
                <a:latin typeface="Times New Roman"/>
                <a:cs typeface="Times New Roman"/>
              </a:rPr>
              <a:t>user.</a:t>
            </a:r>
            <a:endParaRPr sz="1400">
              <a:latin typeface="Times New Roman"/>
              <a:cs typeface="Times New Roman"/>
            </a:endParaRPr>
          </a:p>
        </p:txBody>
      </p:sp>
      <p:sp>
        <p:nvSpPr>
          <p:cNvPr id="5" name="object 5"/>
          <p:cNvSpPr txBox="1"/>
          <p:nvPr/>
        </p:nvSpPr>
        <p:spPr>
          <a:xfrm>
            <a:off x="164592" y="1874900"/>
            <a:ext cx="4191000" cy="938530"/>
          </a:xfrm>
          <a:prstGeom prst="rect">
            <a:avLst/>
          </a:prstGeom>
          <a:solidFill>
            <a:srgbClr val="99FF33"/>
          </a:solidFill>
          <a:ln w="38100">
            <a:solidFill>
              <a:srgbClr val="00CC00"/>
            </a:solidFill>
          </a:ln>
        </p:spPr>
        <p:txBody>
          <a:bodyPr vert="horz" wrap="square" lIns="0" tIns="18415" rIns="0" bIns="0" rtlCol="0">
            <a:spAutoFit/>
          </a:bodyPr>
          <a:lstStyle/>
          <a:p>
            <a:pPr marL="45720">
              <a:lnSpc>
                <a:spcPct val="100000"/>
              </a:lnSpc>
              <a:spcBef>
                <a:spcPts val="145"/>
              </a:spcBef>
            </a:pPr>
            <a:r>
              <a:rPr sz="1400" b="1" dirty="0">
                <a:latin typeface="Times New Roman"/>
                <a:cs typeface="Times New Roman"/>
              </a:rPr>
              <a:t>Abstract data</a:t>
            </a:r>
            <a:r>
              <a:rPr sz="1400" b="1" spc="-40" dirty="0">
                <a:latin typeface="Times New Roman"/>
                <a:cs typeface="Times New Roman"/>
              </a:rPr>
              <a:t> </a:t>
            </a:r>
            <a:r>
              <a:rPr sz="1400" b="1" dirty="0">
                <a:latin typeface="Times New Roman"/>
                <a:cs typeface="Times New Roman"/>
              </a:rPr>
              <a:t>type:</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Definition of</a:t>
            </a:r>
            <a:r>
              <a:rPr sz="1400" b="1" spc="-45" dirty="0">
                <a:latin typeface="Times New Roman"/>
                <a:cs typeface="Times New Roman"/>
              </a:rPr>
              <a:t> </a:t>
            </a:r>
            <a:r>
              <a:rPr sz="1400" b="1" dirty="0">
                <a:latin typeface="Times New Roman"/>
                <a:cs typeface="Times New Roman"/>
              </a:rPr>
              <a:t>data.</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Definition of</a:t>
            </a:r>
            <a:r>
              <a:rPr sz="1400" b="1" spc="-45" dirty="0">
                <a:latin typeface="Times New Roman"/>
                <a:cs typeface="Times New Roman"/>
              </a:rPr>
              <a:t> </a:t>
            </a:r>
            <a:r>
              <a:rPr sz="1400" b="1" dirty="0">
                <a:latin typeface="Times New Roman"/>
                <a:cs typeface="Times New Roman"/>
              </a:rPr>
              <a:t>operations.</a:t>
            </a:r>
            <a:endParaRPr sz="1400">
              <a:latin typeface="Times New Roman"/>
              <a:cs typeface="Times New Roman"/>
            </a:endParaRPr>
          </a:p>
          <a:p>
            <a:pPr marL="222250" indent="-177165">
              <a:lnSpc>
                <a:spcPct val="100000"/>
              </a:lnSpc>
              <a:buAutoNum type="arabicPeriod"/>
              <a:tabLst>
                <a:tab pos="222885" algn="l"/>
              </a:tabLst>
            </a:pPr>
            <a:r>
              <a:rPr sz="1400" b="1" dirty="0">
                <a:latin typeface="Times New Roman"/>
                <a:cs typeface="Times New Roman"/>
              </a:rPr>
              <a:t>Encapsulation of data and</a:t>
            </a:r>
            <a:r>
              <a:rPr sz="1400" b="1" spc="-80" dirty="0">
                <a:latin typeface="Times New Roman"/>
                <a:cs typeface="Times New Roman"/>
              </a:rPr>
              <a:t> </a:t>
            </a:r>
            <a:r>
              <a:rPr sz="1400" b="1" dirty="0">
                <a:latin typeface="Times New Roman"/>
                <a:cs typeface="Times New Roman"/>
              </a:rPr>
              <a:t>operation.</a:t>
            </a:r>
            <a:endParaRPr sz="1400">
              <a:latin typeface="Times New Roman"/>
              <a:cs typeface="Times New Roman"/>
            </a:endParaRPr>
          </a:p>
        </p:txBody>
      </p:sp>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12.66</a:t>
            </a:r>
            <a:endParaRPr sz="600">
              <a:latin typeface="Arial"/>
              <a:cs typeface="Arial"/>
            </a:endParaRPr>
          </a:p>
        </p:txBody>
      </p:sp>
      <p:sp>
        <p:nvSpPr>
          <p:cNvPr id="3" name="object 3"/>
          <p:cNvSpPr txBox="1"/>
          <p:nvPr/>
        </p:nvSpPr>
        <p:spPr>
          <a:xfrm>
            <a:off x="2051458" y="422541"/>
            <a:ext cx="537210" cy="180340"/>
          </a:xfrm>
          <a:prstGeom prst="rect">
            <a:avLst/>
          </a:prstGeom>
          <a:ln w="6591">
            <a:solidFill>
              <a:srgbClr val="000000"/>
            </a:solidFill>
          </a:ln>
        </p:spPr>
        <p:txBody>
          <a:bodyPr vert="horz" wrap="square" lIns="0" tIns="17780" rIns="0" bIns="0" rtlCol="0">
            <a:spAutoFit/>
          </a:bodyPr>
          <a:lstStyle/>
          <a:p>
            <a:pPr marL="635" algn="ctr">
              <a:lnSpc>
                <a:spcPct val="100000"/>
              </a:lnSpc>
              <a:spcBef>
                <a:spcPts val="140"/>
              </a:spcBef>
            </a:pPr>
            <a:r>
              <a:rPr sz="800" spc="10" dirty="0">
                <a:latin typeface="Times New Roman"/>
                <a:cs typeface="Times New Roman"/>
              </a:rPr>
              <a:t>*</a:t>
            </a:r>
            <a:endParaRPr sz="800">
              <a:latin typeface="Times New Roman"/>
              <a:cs typeface="Times New Roman"/>
            </a:endParaRPr>
          </a:p>
        </p:txBody>
      </p:sp>
      <p:sp>
        <p:nvSpPr>
          <p:cNvPr id="4" name="object 4"/>
          <p:cNvSpPr/>
          <p:nvPr/>
        </p:nvSpPr>
        <p:spPr>
          <a:xfrm>
            <a:off x="1514988" y="1012479"/>
            <a:ext cx="536575" cy="179705"/>
          </a:xfrm>
          <a:custGeom>
            <a:avLst/>
            <a:gdLst/>
            <a:ahLst/>
            <a:cxnLst/>
            <a:rect l="l" t="t" r="r" b="b"/>
            <a:pathLst>
              <a:path w="536575" h="179705">
                <a:moveTo>
                  <a:pt x="0" y="179490"/>
                </a:moveTo>
                <a:lnTo>
                  <a:pt x="536452" y="179490"/>
                </a:lnTo>
                <a:lnTo>
                  <a:pt x="536452" y="0"/>
                </a:lnTo>
                <a:lnTo>
                  <a:pt x="0" y="0"/>
                </a:lnTo>
                <a:lnTo>
                  <a:pt x="0" y="179490"/>
                </a:lnTo>
                <a:close/>
              </a:path>
            </a:pathLst>
          </a:custGeom>
          <a:ln w="6544">
            <a:solidFill>
              <a:srgbClr val="000000"/>
            </a:solidFill>
          </a:ln>
        </p:spPr>
        <p:txBody>
          <a:bodyPr wrap="square" lIns="0" tIns="0" rIns="0" bIns="0" rtlCol="0"/>
          <a:lstStyle/>
          <a:p>
            <a:endParaRPr/>
          </a:p>
        </p:txBody>
      </p:sp>
      <p:sp>
        <p:nvSpPr>
          <p:cNvPr id="5" name="object 5"/>
          <p:cNvSpPr txBox="1"/>
          <p:nvPr/>
        </p:nvSpPr>
        <p:spPr>
          <a:xfrm>
            <a:off x="1518257" y="1008525"/>
            <a:ext cx="525145" cy="152400"/>
          </a:xfrm>
          <a:prstGeom prst="rect">
            <a:avLst/>
          </a:prstGeom>
        </p:spPr>
        <p:txBody>
          <a:bodyPr vert="horz" wrap="square" lIns="0" tIns="16510" rIns="0" bIns="0" rtlCol="0">
            <a:spAutoFit/>
          </a:bodyPr>
          <a:lstStyle/>
          <a:p>
            <a:pPr marL="5715" algn="ctr">
              <a:lnSpc>
                <a:spcPct val="100000"/>
              </a:lnSpc>
              <a:spcBef>
                <a:spcPts val="130"/>
              </a:spcBef>
            </a:pPr>
            <a:r>
              <a:rPr sz="800" spc="25" dirty="0">
                <a:latin typeface="PMingLiU"/>
                <a:cs typeface="PMingLiU"/>
              </a:rPr>
              <a:t>－</a:t>
            </a:r>
            <a:endParaRPr sz="800">
              <a:latin typeface="PMingLiU"/>
              <a:cs typeface="PMingLiU"/>
            </a:endParaRPr>
          </a:p>
        </p:txBody>
      </p:sp>
      <p:sp>
        <p:nvSpPr>
          <p:cNvPr id="6" name="object 6"/>
          <p:cNvSpPr txBox="1"/>
          <p:nvPr/>
        </p:nvSpPr>
        <p:spPr>
          <a:xfrm>
            <a:off x="2556952" y="1017769"/>
            <a:ext cx="536575" cy="179705"/>
          </a:xfrm>
          <a:prstGeom prst="rect">
            <a:avLst/>
          </a:prstGeom>
          <a:ln w="6574">
            <a:solidFill>
              <a:srgbClr val="000000"/>
            </a:solidFill>
          </a:ln>
        </p:spPr>
        <p:txBody>
          <a:bodyPr vert="horz" wrap="square" lIns="0" tIns="17780" rIns="0" bIns="0" rtlCol="0">
            <a:spAutoFit/>
          </a:bodyPr>
          <a:lstStyle/>
          <a:p>
            <a:pPr marL="635" algn="ctr">
              <a:lnSpc>
                <a:spcPct val="100000"/>
              </a:lnSpc>
              <a:spcBef>
                <a:spcPts val="140"/>
              </a:spcBef>
            </a:pPr>
            <a:r>
              <a:rPr sz="800" spc="10" dirty="0">
                <a:latin typeface="Times New Roman"/>
                <a:cs typeface="Times New Roman"/>
              </a:rPr>
              <a:t>6</a:t>
            </a:r>
            <a:endParaRPr sz="800">
              <a:latin typeface="Times New Roman"/>
              <a:cs typeface="Times New Roman"/>
            </a:endParaRPr>
          </a:p>
        </p:txBody>
      </p:sp>
      <p:sp>
        <p:nvSpPr>
          <p:cNvPr id="7" name="object 7"/>
          <p:cNvSpPr/>
          <p:nvPr/>
        </p:nvSpPr>
        <p:spPr>
          <a:xfrm>
            <a:off x="988219" y="1607256"/>
            <a:ext cx="536575" cy="180340"/>
          </a:xfrm>
          <a:custGeom>
            <a:avLst/>
            <a:gdLst/>
            <a:ahLst/>
            <a:cxnLst/>
            <a:rect l="l" t="t" r="r" b="b"/>
            <a:pathLst>
              <a:path w="536575" h="180339">
                <a:moveTo>
                  <a:pt x="0" y="180125"/>
                </a:moveTo>
                <a:lnTo>
                  <a:pt x="536452" y="180125"/>
                </a:lnTo>
                <a:lnTo>
                  <a:pt x="536452" y="0"/>
                </a:lnTo>
                <a:lnTo>
                  <a:pt x="0" y="0"/>
                </a:lnTo>
                <a:lnTo>
                  <a:pt x="0" y="180125"/>
                </a:lnTo>
                <a:close/>
              </a:path>
            </a:pathLst>
          </a:custGeom>
          <a:ln w="6544">
            <a:solidFill>
              <a:srgbClr val="000000"/>
            </a:solidFill>
          </a:ln>
        </p:spPr>
        <p:txBody>
          <a:bodyPr wrap="square" lIns="0" tIns="0" rIns="0" bIns="0" rtlCol="0"/>
          <a:lstStyle/>
          <a:p>
            <a:endParaRPr/>
          </a:p>
        </p:txBody>
      </p:sp>
      <p:sp>
        <p:nvSpPr>
          <p:cNvPr id="8" name="object 8"/>
          <p:cNvSpPr txBox="1"/>
          <p:nvPr/>
        </p:nvSpPr>
        <p:spPr>
          <a:xfrm>
            <a:off x="1190819" y="1608981"/>
            <a:ext cx="130810" cy="152400"/>
          </a:xfrm>
          <a:prstGeom prst="rect">
            <a:avLst/>
          </a:prstGeom>
        </p:spPr>
        <p:txBody>
          <a:bodyPr vert="horz" wrap="square" lIns="0" tIns="16510" rIns="0" bIns="0" rtlCol="0">
            <a:spAutoFit/>
          </a:bodyPr>
          <a:lstStyle/>
          <a:p>
            <a:pPr marL="12700">
              <a:lnSpc>
                <a:spcPct val="100000"/>
              </a:lnSpc>
              <a:spcBef>
                <a:spcPts val="130"/>
              </a:spcBef>
            </a:pPr>
            <a:r>
              <a:rPr sz="800" spc="10" dirty="0">
                <a:latin typeface="Times New Roman"/>
                <a:cs typeface="Times New Roman"/>
              </a:rPr>
              <a:t>35</a:t>
            </a:r>
            <a:endParaRPr sz="800">
              <a:latin typeface="Times New Roman"/>
              <a:cs typeface="Times New Roman"/>
            </a:endParaRPr>
          </a:p>
        </p:txBody>
      </p:sp>
      <p:sp>
        <p:nvSpPr>
          <p:cNvPr id="9" name="object 9"/>
          <p:cNvSpPr/>
          <p:nvPr/>
        </p:nvSpPr>
        <p:spPr>
          <a:xfrm>
            <a:off x="2029946" y="1612123"/>
            <a:ext cx="537210" cy="180975"/>
          </a:xfrm>
          <a:custGeom>
            <a:avLst/>
            <a:gdLst/>
            <a:ahLst/>
            <a:cxnLst/>
            <a:rect l="l" t="t" r="r" b="b"/>
            <a:pathLst>
              <a:path w="537210" h="180975">
                <a:moveTo>
                  <a:pt x="0" y="180548"/>
                </a:moveTo>
                <a:lnTo>
                  <a:pt x="536874" y="180548"/>
                </a:lnTo>
                <a:lnTo>
                  <a:pt x="536874" y="0"/>
                </a:lnTo>
                <a:lnTo>
                  <a:pt x="0" y="0"/>
                </a:lnTo>
                <a:lnTo>
                  <a:pt x="0" y="180548"/>
                </a:lnTo>
                <a:close/>
              </a:path>
            </a:pathLst>
          </a:custGeom>
          <a:ln w="6544">
            <a:solidFill>
              <a:srgbClr val="000000"/>
            </a:solidFill>
          </a:ln>
        </p:spPr>
        <p:txBody>
          <a:bodyPr wrap="square" lIns="0" tIns="0" rIns="0" bIns="0" rtlCol="0"/>
          <a:lstStyle/>
          <a:p>
            <a:endParaRPr/>
          </a:p>
        </p:txBody>
      </p:sp>
      <p:sp>
        <p:nvSpPr>
          <p:cNvPr id="10" name="object 10"/>
          <p:cNvSpPr txBox="1"/>
          <p:nvPr/>
        </p:nvSpPr>
        <p:spPr>
          <a:xfrm>
            <a:off x="2033708" y="1613213"/>
            <a:ext cx="525145" cy="152400"/>
          </a:xfrm>
          <a:prstGeom prst="rect">
            <a:avLst/>
          </a:prstGeom>
        </p:spPr>
        <p:txBody>
          <a:bodyPr vert="horz" wrap="square" lIns="0" tIns="16510" rIns="0" bIns="0" rtlCol="0">
            <a:spAutoFit/>
          </a:bodyPr>
          <a:lstStyle/>
          <a:p>
            <a:pPr marL="6350" algn="ctr">
              <a:lnSpc>
                <a:spcPct val="100000"/>
              </a:lnSpc>
              <a:spcBef>
                <a:spcPts val="130"/>
              </a:spcBef>
            </a:pPr>
            <a:r>
              <a:rPr sz="800" spc="10" dirty="0">
                <a:latin typeface="Times New Roman"/>
                <a:cs typeface="Times New Roman"/>
              </a:rPr>
              <a:t>9</a:t>
            </a:r>
            <a:endParaRPr sz="800">
              <a:latin typeface="Times New Roman"/>
              <a:cs typeface="Times New Roman"/>
            </a:endParaRPr>
          </a:p>
        </p:txBody>
      </p:sp>
      <p:sp>
        <p:nvSpPr>
          <p:cNvPr id="11" name="object 11"/>
          <p:cNvSpPr/>
          <p:nvPr/>
        </p:nvSpPr>
        <p:spPr>
          <a:xfrm>
            <a:off x="3093396" y="1017769"/>
            <a:ext cx="158750" cy="180975"/>
          </a:xfrm>
          <a:custGeom>
            <a:avLst/>
            <a:gdLst/>
            <a:ahLst/>
            <a:cxnLst/>
            <a:rect l="l" t="t" r="r" b="b"/>
            <a:pathLst>
              <a:path w="158750" h="180975">
                <a:moveTo>
                  <a:pt x="0" y="180548"/>
                </a:moveTo>
                <a:lnTo>
                  <a:pt x="158471" y="180548"/>
                </a:lnTo>
                <a:lnTo>
                  <a:pt x="158471" y="0"/>
                </a:lnTo>
                <a:lnTo>
                  <a:pt x="0" y="0"/>
                </a:lnTo>
                <a:lnTo>
                  <a:pt x="0" y="180548"/>
                </a:lnTo>
                <a:close/>
              </a:path>
            </a:pathLst>
          </a:custGeom>
          <a:ln w="6533">
            <a:solidFill>
              <a:srgbClr val="000000"/>
            </a:solidFill>
          </a:ln>
        </p:spPr>
        <p:txBody>
          <a:bodyPr wrap="square" lIns="0" tIns="0" rIns="0" bIns="0" rtlCol="0"/>
          <a:lstStyle/>
          <a:p>
            <a:endParaRPr/>
          </a:p>
        </p:txBody>
      </p:sp>
      <p:sp>
        <p:nvSpPr>
          <p:cNvPr id="12" name="object 12"/>
          <p:cNvSpPr/>
          <p:nvPr/>
        </p:nvSpPr>
        <p:spPr>
          <a:xfrm>
            <a:off x="2567295" y="2007934"/>
            <a:ext cx="84455" cy="635"/>
          </a:xfrm>
          <a:custGeom>
            <a:avLst/>
            <a:gdLst/>
            <a:ahLst/>
            <a:cxnLst/>
            <a:rect l="l" t="t" r="r" b="b"/>
            <a:pathLst>
              <a:path w="84455" h="635">
                <a:moveTo>
                  <a:pt x="0" y="0"/>
                </a:moveTo>
                <a:lnTo>
                  <a:pt x="84183" y="423"/>
                </a:lnTo>
              </a:path>
            </a:pathLst>
          </a:custGeom>
          <a:ln w="6546">
            <a:solidFill>
              <a:srgbClr val="000000"/>
            </a:solidFill>
          </a:ln>
        </p:spPr>
        <p:txBody>
          <a:bodyPr wrap="square" lIns="0" tIns="0" rIns="0" bIns="0" rtlCol="0"/>
          <a:lstStyle/>
          <a:p>
            <a:endParaRPr/>
          </a:p>
        </p:txBody>
      </p:sp>
      <p:sp>
        <p:nvSpPr>
          <p:cNvPr id="13" name="object 13"/>
          <p:cNvSpPr/>
          <p:nvPr/>
        </p:nvSpPr>
        <p:spPr>
          <a:xfrm>
            <a:off x="1535621" y="1999043"/>
            <a:ext cx="84455" cy="635"/>
          </a:xfrm>
          <a:custGeom>
            <a:avLst/>
            <a:gdLst/>
            <a:ahLst/>
            <a:cxnLst/>
            <a:rect l="l" t="t" r="r" b="b"/>
            <a:pathLst>
              <a:path w="84455" h="635">
                <a:moveTo>
                  <a:pt x="0" y="0"/>
                </a:moveTo>
                <a:lnTo>
                  <a:pt x="84218" y="423"/>
                </a:lnTo>
              </a:path>
            </a:pathLst>
          </a:custGeom>
          <a:ln w="6546">
            <a:solidFill>
              <a:srgbClr val="000000"/>
            </a:solidFill>
          </a:ln>
        </p:spPr>
        <p:txBody>
          <a:bodyPr wrap="square" lIns="0" tIns="0" rIns="0" bIns="0" rtlCol="0"/>
          <a:lstStyle/>
          <a:p>
            <a:endParaRPr/>
          </a:p>
        </p:txBody>
      </p:sp>
      <p:sp>
        <p:nvSpPr>
          <p:cNvPr id="14" name="object 14"/>
          <p:cNvSpPr/>
          <p:nvPr/>
        </p:nvSpPr>
        <p:spPr>
          <a:xfrm>
            <a:off x="840899" y="2000525"/>
            <a:ext cx="84455" cy="635"/>
          </a:xfrm>
          <a:custGeom>
            <a:avLst/>
            <a:gdLst/>
            <a:ahLst/>
            <a:cxnLst/>
            <a:rect l="l" t="t" r="r" b="b"/>
            <a:pathLst>
              <a:path w="84455" h="635">
                <a:moveTo>
                  <a:pt x="0" y="0"/>
                </a:moveTo>
                <a:lnTo>
                  <a:pt x="84183" y="423"/>
                </a:lnTo>
              </a:path>
            </a:pathLst>
          </a:custGeom>
          <a:ln w="6546">
            <a:solidFill>
              <a:srgbClr val="000000"/>
            </a:solidFill>
          </a:ln>
        </p:spPr>
        <p:txBody>
          <a:bodyPr wrap="square" lIns="0" tIns="0" rIns="0" bIns="0" rtlCol="0"/>
          <a:lstStyle/>
          <a:p>
            <a:endParaRPr/>
          </a:p>
        </p:txBody>
      </p:sp>
      <p:grpSp>
        <p:nvGrpSpPr>
          <p:cNvPr id="15" name="object 15"/>
          <p:cNvGrpSpPr/>
          <p:nvPr/>
        </p:nvGrpSpPr>
        <p:grpSpPr>
          <a:xfrm>
            <a:off x="784793" y="417180"/>
            <a:ext cx="2138680" cy="1578610"/>
            <a:chOff x="784793" y="417180"/>
            <a:chExt cx="2138680" cy="1578610"/>
          </a:xfrm>
        </p:grpSpPr>
        <p:sp>
          <p:nvSpPr>
            <p:cNvPr id="16" name="object 16"/>
            <p:cNvSpPr/>
            <p:nvPr/>
          </p:nvSpPr>
          <p:spPr>
            <a:xfrm>
              <a:off x="1356727" y="1010151"/>
              <a:ext cx="158115" cy="180975"/>
            </a:xfrm>
            <a:custGeom>
              <a:avLst/>
              <a:gdLst/>
              <a:ahLst/>
              <a:cxnLst/>
              <a:rect l="l" t="t" r="r" b="b"/>
              <a:pathLst>
                <a:path w="158115" h="180975">
                  <a:moveTo>
                    <a:pt x="0" y="180548"/>
                  </a:moveTo>
                  <a:lnTo>
                    <a:pt x="157839" y="180548"/>
                  </a:lnTo>
                  <a:lnTo>
                    <a:pt x="157839" y="0"/>
                  </a:lnTo>
                  <a:lnTo>
                    <a:pt x="0" y="0"/>
                  </a:lnTo>
                  <a:lnTo>
                    <a:pt x="0" y="180548"/>
                  </a:lnTo>
                  <a:close/>
                </a:path>
              </a:pathLst>
            </a:custGeom>
            <a:ln w="6533">
              <a:solidFill>
                <a:srgbClr val="000000"/>
              </a:solidFill>
            </a:ln>
          </p:spPr>
          <p:txBody>
            <a:bodyPr wrap="square" lIns="0" tIns="0" rIns="0" bIns="0" rtlCol="0"/>
            <a:lstStyle/>
            <a:p>
              <a:endParaRPr/>
            </a:p>
          </p:txBody>
        </p:sp>
        <p:sp>
          <p:nvSpPr>
            <p:cNvPr id="17" name="object 17"/>
            <p:cNvSpPr/>
            <p:nvPr/>
          </p:nvSpPr>
          <p:spPr>
            <a:xfrm>
              <a:off x="2040931" y="1010151"/>
              <a:ext cx="158115" cy="180975"/>
            </a:xfrm>
            <a:custGeom>
              <a:avLst/>
              <a:gdLst/>
              <a:ahLst/>
              <a:cxnLst/>
              <a:rect l="l" t="t" r="r" b="b"/>
              <a:pathLst>
                <a:path w="158114" h="180975">
                  <a:moveTo>
                    <a:pt x="157839" y="0"/>
                  </a:moveTo>
                  <a:lnTo>
                    <a:pt x="0" y="0"/>
                  </a:lnTo>
                  <a:lnTo>
                    <a:pt x="0" y="180548"/>
                  </a:lnTo>
                  <a:lnTo>
                    <a:pt x="157839" y="180548"/>
                  </a:lnTo>
                  <a:lnTo>
                    <a:pt x="157839" y="0"/>
                  </a:lnTo>
                  <a:close/>
                </a:path>
              </a:pathLst>
            </a:custGeom>
            <a:solidFill>
              <a:srgbClr val="FFFFFF"/>
            </a:solidFill>
          </p:spPr>
          <p:txBody>
            <a:bodyPr wrap="square" lIns="0" tIns="0" rIns="0" bIns="0" rtlCol="0"/>
            <a:lstStyle/>
            <a:p>
              <a:endParaRPr/>
            </a:p>
          </p:txBody>
        </p:sp>
        <p:sp>
          <p:nvSpPr>
            <p:cNvPr id="18" name="object 18"/>
            <p:cNvSpPr/>
            <p:nvPr/>
          </p:nvSpPr>
          <p:spPr>
            <a:xfrm>
              <a:off x="830380" y="1010151"/>
              <a:ext cx="1368425" cy="769620"/>
            </a:xfrm>
            <a:custGeom>
              <a:avLst/>
              <a:gdLst/>
              <a:ahLst/>
              <a:cxnLst/>
              <a:rect l="l" t="t" r="r" b="b"/>
              <a:pathLst>
                <a:path w="1368425" h="769619">
                  <a:moveTo>
                    <a:pt x="1210550" y="180548"/>
                  </a:moveTo>
                  <a:lnTo>
                    <a:pt x="1368389" y="180548"/>
                  </a:lnTo>
                  <a:lnTo>
                    <a:pt x="1368389" y="0"/>
                  </a:lnTo>
                  <a:lnTo>
                    <a:pt x="1210550" y="0"/>
                  </a:lnTo>
                  <a:lnTo>
                    <a:pt x="1210550" y="180548"/>
                  </a:lnTo>
                  <a:close/>
                </a:path>
                <a:path w="1368425" h="769619">
                  <a:moveTo>
                    <a:pt x="0" y="769612"/>
                  </a:moveTo>
                  <a:lnTo>
                    <a:pt x="157839" y="769612"/>
                  </a:lnTo>
                  <a:lnTo>
                    <a:pt x="157839" y="590122"/>
                  </a:lnTo>
                  <a:lnTo>
                    <a:pt x="0" y="590122"/>
                  </a:lnTo>
                  <a:lnTo>
                    <a:pt x="0" y="769612"/>
                  </a:lnTo>
                  <a:close/>
                </a:path>
              </a:pathLst>
            </a:custGeom>
            <a:ln w="6535">
              <a:solidFill>
                <a:srgbClr val="000000"/>
              </a:solidFill>
            </a:ln>
          </p:spPr>
          <p:txBody>
            <a:bodyPr wrap="square" lIns="0" tIns="0" rIns="0" bIns="0" rtlCol="0"/>
            <a:lstStyle/>
            <a:p>
              <a:endParaRPr/>
            </a:p>
          </p:txBody>
        </p:sp>
        <p:sp>
          <p:nvSpPr>
            <p:cNvPr id="19" name="object 19"/>
            <p:cNvSpPr/>
            <p:nvPr/>
          </p:nvSpPr>
          <p:spPr>
            <a:xfrm>
              <a:off x="1514575" y="1605564"/>
              <a:ext cx="158115" cy="179705"/>
            </a:xfrm>
            <a:custGeom>
              <a:avLst/>
              <a:gdLst/>
              <a:ahLst/>
              <a:cxnLst/>
              <a:rect l="l" t="t" r="r" b="b"/>
              <a:pathLst>
                <a:path w="158114" h="179705">
                  <a:moveTo>
                    <a:pt x="157839" y="0"/>
                  </a:moveTo>
                  <a:lnTo>
                    <a:pt x="0" y="0"/>
                  </a:lnTo>
                  <a:lnTo>
                    <a:pt x="0" y="179490"/>
                  </a:lnTo>
                  <a:lnTo>
                    <a:pt x="157839" y="179490"/>
                  </a:lnTo>
                  <a:lnTo>
                    <a:pt x="157839" y="0"/>
                  </a:lnTo>
                  <a:close/>
                </a:path>
              </a:pathLst>
            </a:custGeom>
            <a:solidFill>
              <a:srgbClr val="FFFFFF"/>
            </a:solidFill>
          </p:spPr>
          <p:txBody>
            <a:bodyPr wrap="square" lIns="0" tIns="0" rIns="0" bIns="0" rtlCol="0"/>
            <a:lstStyle/>
            <a:p>
              <a:endParaRPr/>
            </a:p>
          </p:txBody>
        </p:sp>
        <p:sp>
          <p:nvSpPr>
            <p:cNvPr id="20" name="object 20"/>
            <p:cNvSpPr/>
            <p:nvPr/>
          </p:nvSpPr>
          <p:spPr>
            <a:xfrm>
              <a:off x="1514575" y="1605564"/>
              <a:ext cx="158115" cy="179705"/>
            </a:xfrm>
            <a:custGeom>
              <a:avLst/>
              <a:gdLst/>
              <a:ahLst/>
              <a:cxnLst/>
              <a:rect l="l" t="t" r="r" b="b"/>
              <a:pathLst>
                <a:path w="158114" h="179705">
                  <a:moveTo>
                    <a:pt x="0" y="179490"/>
                  </a:moveTo>
                  <a:lnTo>
                    <a:pt x="157839" y="179490"/>
                  </a:lnTo>
                  <a:lnTo>
                    <a:pt x="157839" y="0"/>
                  </a:lnTo>
                  <a:lnTo>
                    <a:pt x="0" y="0"/>
                  </a:lnTo>
                  <a:lnTo>
                    <a:pt x="0" y="179490"/>
                  </a:lnTo>
                  <a:close/>
                </a:path>
              </a:pathLst>
            </a:custGeom>
            <a:ln w="6533">
              <a:solidFill>
                <a:srgbClr val="000000"/>
              </a:solidFill>
            </a:ln>
          </p:spPr>
          <p:txBody>
            <a:bodyPr wrap="square" lIns="0" tIns="0" rIns="0" bIns="0" rtlCol="0"/>
            <a:lstStyle/>
            <a:p>
              <a:endParaRPr/>
            </a:p>
          </p:txBody>
        </p:sp>
        <p:sp>
          <p:nvSpPr>
            <p:cNvPr id="21" name="object 21"/>
            <p:cNvSpPr/>
            <p:nvPr/>
          </p:nvSpPr>
          <p:spPr>
            <a:xfrm>
              <a:off x="788285" y="1713089"/>
              <a:ext cx="926465" cy="228600"/>
            </a:xfrm>
            <a:custGeom>
              <a:avLst/>
              <a:gdLst/>
              <a:ahLst/>
              <a:cxnLst/>
              <a:rect l="l" t="t" r="r" b="b"/>
              <a:pathLst>
                <a:path w="926464" h="228600">
                  <a:moveTo>
                    <a:pt x="799945" y="0"/>
                  </a:moveTo>
                  <a:lnTo>
                    <a:pt x="800367" y="223726"/>
                  </a:lnTo>
                </a:path>
                <a:path w="926464" h="228600">
                  <a:moveTo>
                    <a:pt x="694716" y="226053"/>
                  </a:moveTo>
                  <a:lnTo>
                    <a:pt x="926194" y="226477"/>
                  </a:lnTo>
                </a:path>
                <a:path w="926464" h="228600">
                  <a:moveTo>
                    <a:pt x="105232" y="1904"/>
                  </a:moveTo>
                  <a:lnTo>
                    <a:pt x="105645" y="226053"/>
                  </a:lnTo>
                </a:path>
                <a:path w="926464" h="228600">
                  <a:moveTo>
                    <a:pt x="0" y="227746"/>
                  </a:moveTo>
                  <a:lnTo>
                    <a:pt x="231498" y="228169"/>
                  </a:lnTo>
                </a:path>
              </a:pathLst>
            </a:custGeom>
            <a:ln w="6535">
              <a:solidFill>
                <a:srgbClr val="000000"/>
              </a:solidFill>
            </a:ln>
          </p:spPr>
          <p:txBody>
            <a:bodyPr wrap="square" lIns="0" tIns="0" rIns="0" bIns="0" rtlCol="0"/>
            <a:lstStyle/>
            <a:p>
              <a:endParaRPr/>
            </a:p>
          </p:txBody>
        </p:sp>
        <p:sp>
          <p:nvSpPr>
            <p:cNvPr id="22" name="object 22"/>
            <p:cNvSpPr/>
            <p:nvPr/>
          </p:nvSpPr>
          <p:spPr>
            <a:xfrm>
              <a:off x="1139327" y="1092071"/>
              <a:ext cx="295910" cy="514984"/>
            </a:xfrm>
            <a:custGeom>
              <a:avLst/>
              <a:gdLst/>
              <a:ahLst/>
              <a:cxnLst/>
              <a:rect l="l" t="t" r="r" b="b"/>
              <a:pathLst>
                <a:path w="295909" h="514984">
                  <a:moveTo>
                    <a:pt x="600" y="509343"/>
                  </a:moveTo>
                  <a:lnTo>
                    <a:pt x="632" y="514550"/>
                  </a:lnTo>
                  <a:lnTo>
                    <a:pt x="5027" y="512011"/>
                  </a:lnTo>
                  <a:lnTo>
                    <a:pt x="4841" y="512011"/>
                  </a:lnTo>
                  <a:lnTo>
                    <a:pt x="632" y="509471"/>
                  </a:lnTo>
                  <a:lnTo>
                    <a:pt x="600" y="509343"/>
                  </a:lnTo>
                  <a:close/>
                </a:path>
                <a:path w="295909" h="514984">
                  <a:moveTo>
                    <a:pt x="9305" y="490689"/>
                  </a:moveTo>
                  <a:lnTo>
                    <a:pt x="1265" y="504816"/>
                  </a:lnTo>
                  <a:lnTo>
                    <a:pt x="580" y="505962"/>
                  </a:lnTo>
                  <a:lnTo>
                    <a:pt x="632" y="509471"/>
                  </a:lnTo>
                  <a:lnTo>
                    <a:pt x="4841" y="512011"/>
                  </a:lnTo>
                  <a:lnTo>
                    <a:pt x="5242" y="511887"/>
                  </a:lnTo>
                  <a:lnTo>
                    <a:pt x="8248" y="510150"/>
                  </a:lnTo>
                  <a:lnTo>
                    <a:pt x="8840" y="509260"/>
                  </a:lnTo>
                  <a:lnTo>
                    <a:pt x="10164" y="506932"/>
                  </a:lnTo>
                  <a:lnTo>
                    <a:pt x="9472" y="506932"/>
                  </a:lnTo>
                  <a:lnTo>
                    <a:pt x="2732" y="503114"/>
                  </a:lnTo>
                  <a:lnTo>
                    <a:pt x="9393" y="499246"/>
                  </a:lnTo>
                  <a:lnTo>
                    <a:pt x="9305" y="490689"/>
                  </a:lnTo>
                  <a:close/>
                </a:path>
                <a:path w="295909" h="514984">
                  <a:moveTo>
                    <a:pt x="5242" y="511887"/>
                  </a:moveTo>
                  <a:lnTo>
                    <a:pt x="4841" y="512011"/>
                  </a:lnTo>
                  <a:lnTo>
                    <a:pt x="5027" y="512011"/>
                  </a:lnTo>
                  <a:lnTo>
                    <a:pt x="5242" y="511887"/>
                  </a:lnTo>
                  <a:close/>
                </a:path>
                <a:path w="295909" h="514984">
                  <a:moveTo>
                    <a:pt x="8248" y="510150"/>
                  </a:moveTo>
                  <a:lnTo>
                    <a:pt x="5242" y="511887"/>
                  </a:lnTo>
                  <a:lnTo>
                    <a:pt x="7574" y="511164"/>
                  </a:lnTo>
                  <a:lnTo>
                    <a:pt x="8248" y="510150"/>
                  </a:lnTo>
                  <a:close/>
                </a:path>
                <a:path w="295909" h="514984">
                  <a:moveTo>
                    <a:pt x="57662" y="471373"/>
                  </a:moveTo>
                  <a:lnTo>
                    <a:pt x="55562" y="472431"/>
                  </a:lnTo>
                  <a:lnTo>
                    <a:pt x="17078" y="494782"/>
                  </a:lnTo>
                  <a:lnTo>
                    <a:pt x="8699" y="509471"/>
                  </a:lnTo>
                  <a:lnTo>
                    <a:pt x="8248" y="510150"/>
                  </a:lnTo>
                  <a:lnTo>
                    <a:pt x="59982" y="480260"/>
                  </a:lnTo>
                  <a:lnTo>
                    <a:pt x="62082" y="478991"/>
                  </a:lnTo>
                  <a:lnTo>
                    <a:pt x="62926" y="476240"/>
                  </a:lnTo>
                  <a:lnTo>
                    <a:pt x="60404" y="472007"/>
                  </a:lnTo>
                  <a:lnTo>
                    <a:pt x="57662" y="471373"/>
                  </a:lnTo>
                  <a:close/>
                </a:path>
                <a:path w="295909" h="514984">
                  <a:moveTo>
                    <a:pt x="580" y="505962"/>
                  </a:moveTo>
                  <a:lnTo>
                    <a:pt x="0" y="506932"/>
                  </a:lnTo>
                  <a:lnTo>
                    <a:pt x="600" y="509343"/>
                  </a:lnTo>
                  <a:lnTo>
                    <a:pt x="580" y="505962"/>
                  </a:lnTo>
                  <a:close/>
                </a:path>
                <a:path w="295909" h="514984">
                  <a:moveTo>
                    <a:pt x="9393" y="499246"/>
                  </a:moveTo>
                  <a:lnTo>
                    <a:pt x="2732" y="503114"/>
                  </a:lnTo>
                  <a:lnTo>
                    <a:pt x="9472" y="506932"/>
                  </a:lnTo>
                  <a:lnTo>
                    <a:pt x="9393" y="499246"/>
                  </a:lnTo>
                  <a:close/>
                </a:path>
                <a:path w="295909" h="514984">
                  <a:moveTo>
                    <a:pt x="17078" y="494782"/>
                  </a:moveTo>
                  <a:lnTo>
                    <a:pt x="9393" y="499246"/>
                  </a:lnTo>
                  <a:lnTo>
                    <a:pt x="9472" y="506932"/>
                  </a:lnTo>
                  <a:lnTo>
                    <a:pt x="10164" y="506932"/>
                  </a:lnTo>
                  <a:lnTo>
                    <a:pt x="17078" y="494782"/>
                  </a:lnTo>
                  <a:close/>
                </a:path>
                <a:path w="295909" h="514984">
                  <a:moveTo>
                    <a:pt x="6942" y="441103"/>
                  </a:moveTo>
                  <a:lnTo>
                    <a:pt x="4420" y="441315"/>
                  </a:lnTo>
                  <a:lnTo>
                    <a:pt x="2100" y="441315"/>
                  </a:lnTo>
                  <a:lnTo>
                    <a:pt x="0" y="443219"/>
                  </a:lnTo>
                  <a:lnTo>
                    <a:pt x="210" y="445759"/>
                  </a:lnTo>
                  <a:lnTo>
                    <a:pt x="580" y="505962"/>
                  </a:lnTo>
                  <a:lnTo>
                    <a:pt x="1265" y="504816"/>
                  </a:lnTo>
                  <a:lnTo>
                    <a:pt x="9305" y="490689"/>
                  </a:lnTo>
                  <a:lnTo>
                    <a:pt x="8842" y="445759"/>
                  </a:lnTo>
                  <a:lnTo>
                    <a:pt x="8840" y="443219"/>
                  </a:lnTo>
                  <a:lnTo>
                    <a:pt x="6942" y="441103"/>
                  </a:lnTo>
                  <a:close/>
                </a:path>
                <a:path w="295909" h="514984">
                  <a:moveTo>
                    <a:pt x="290642" y="0"/>
                  </a:moveTo>
                  <a:lnTo>
                    <a:pt x="287901" y="881"/>
                  </a:lnTo>
                  <a:lnTo>
                    <a:pt x="286855" y="2997"/>
                  </a:lnTo>
                  <a:lnTo>
                    <a:pt x="9305" y="490689"/>
                  </a:lnTo>
                  <a:lnTo>
                    <a:pt x="9393" y="499246"/>
                  </a:lnTo>
                  <a:lnTo>
                    <a:pt x="17078" y="494782"/>
                  </a:lnTo>
                  <a:lnTo>
                    <a:pt x="294430" y="7406"/>
                  </a:lnTo>
                  <a:lnTo>
                    <a:pt x="295695" y="5290"/>
                  </a:lnTo>
                  <a:lnTo>
                    <a:pt x="294851" y="2556"/>
                  </a:lnTo>
                  <a:lnTo>
                    <a:pt x="292743" y="1234"/>
                  </a:lnTo>
                  <a:lnTo>
                    <a:pt x="290642" y="0"/>
                  </a:lnTo>
                  <a:close/>
                </a:path>
              </a:pathLst>
            </a:custGeom>
            <a:solidFill>
              <a:srgbClr val="000000"/>
            </a:solidFill>
          </p:spPr>
          <p:txBody>
            <a:bodyPr wrap="square" lIns="0" tIns="0" rIns="0" bIns="0" rtlCol="0"/>
            <a:lstStyle/>
            <a:p>
              <a:endParaRPr/>
            </a:p>
          </p:txBody>
        </p:sp>
        <p:sp>
          <p:nvSpPr>
            <p:cNvPr id="23" name="object 23"/>
            <p:cNvSpPr/>
            <p:nvPr/>
          </p:nvSpPr>
          <p:spPr>
            <a:xfrm>
              <a:off x="1139327" y="1092071"/>
              <a:ext cx="295910" cy="512445"/>
            </a:xfrm>
            <a:custGeom>
              <a:avLst/>
              <a:gdLst/>
              <a:ahLst/>
              <a:cxnLst/>
              <a:rect l="l" t="t" r="r" b="b"/>
              <a:pathLst>
                <a:path w="295909" h="512444">
                  <a:moveTo>
                    <a:pt x="294430" y="7406"/>
                  </a:moveTo>
                  <a:lnTo>
                    <a:pt x="8840" y="509260"/>
                  </a:lnTo>
                  <a:lnTo>
                    <a:pt x="7574" y="511164"/>
                  </a:lnTo>
                  <a:lnTo>
                    <a:pt x="4841" y="512011"/>
                  </a:lnTo>
                  <a:lnTo>
                    <a:pt x="2732" y="510741"/>
                  </a:lnTo>
                  <a:lnTo>
                    <a:pt x="632" y="509471"/>
                  </a:lnTo>
                  <a:lnTo>
                    <a:pt x="0" y="506932"/>
                  </a:lnTo>
                  <a:lnTo>
                    <a:pt x="1265" y="504816"/>
                  </a:lnTo>
                  <a:lnTo>
                    <a:pt x="286855" y="2997"/>
                  </a:lnTo>
                  <a:lnTo>
                    <a:pt x="287901" y="881"/>
                  </a:lnTo>
                  <a:lnTo>
                    <a:pt x="290642" y="0"/>
                  </a:lnTo>
                  <a:lnTo>
                    <a:pt x="292743" y="1234"/>
                  </a:lnTo>
                  <a:lnTo>
                    <a:pt x="294851" y="2556"/>
                  </a:lnTo>
                  <a:lnTo>
                    <a:pt x="295695" y="5290"/>
                  </a:lnTo>
                  <a:lnTo>
                    <a:pt x="294430" y="7406"/>
                  </a:lnTo>
                  <a:close/>
                </a:path>
              </a:pathLst>
            </a:custGeom>
            <a:ln w="3175">
              <a:solidFill>
                <a:srgbClr val="000000"/>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1138711" y="1532559"/>
              <a:ext cx="64158" cy="74678"/>
            </a:xfrm>
            <a:prstGeom prst="rect">
              <a:avLst/>
            </a:prstGeom>
          </p:spPr>
        </p:pic>
        <p:sp>
          <p:nvSpPr>
            <p:cNvPr id="25" name="object 25"/>
            <p:cNvSpPr/>
            <p:nvPr/>
          </p:nvSpPr>
          <p:spPr>
            <a:xfrm>
              <a:off x="1872389" y="1607256"/>
              <a:ext cx="158115" cy="180340"/>
            </a:xfrm>
            <a:custGeom>
              <a:avLst/>
              <a:gdLst/>
              <a:ahLst/>
              <a:cxnLst/>
              <a:rect l="l" t="t" r="r" b="b"/>
              <a:pathLst>
                <a:path w="158114" h="180339">
                  <a:moveTo>
                    <a:pt x="0" y="180125"/>
                  </a:moveTo>
                  <a:lnTo>
                    <a:pt x="158049" y="180125"/>
                  </a:lnTo>
                  <a:lnTo>
                    <a:pt x="158049" y="0"/>
                  </a:lnTo>
                  <a:lnTo>
                    <a:pt x="0" y="0"/>
                  </a:lnTo>
                  <a:lnTo>
                    <a:pt x="0" y="180125"/>
                  </a:lnTo>
                  <a:close/>
                </a:path>
              </a:pathLst>
            </a:custGeom>
            <a:ln w="6533">
              <a:solidFill>
                <a:srgbClr val="000000"/>
              </a:solidFill>
            </a:ln>
          </p:spPr>
          <p:txBody>
            <a:bodyPr wrap="square" lIns="0" tIns="0" rIns="0" bIns="0" rtlCol="0"/>
            <a:lstStyle/>
            <a:p>
              <a:endParaRPr/>
            </a:p>
          </p:txBody>
        </p:sp>
        <p:sp>
          <p:nvSpPr>
            <p:cNvPr id="26" name="object 26"/>
            <p:cNvSpPr/>
            <p:nvPr/>
          </p:nvSpPr>
          <p:spPr>
            <a:xfrm>
              <a:off x="2556750" y="1605564"/>
              <a:ext cx="158115" cy="179705"/>
            </a:xfrm>
            <a:custGeom>
              <a:avLst/>
              <a:gdLst/>
              <a:ahLst/>
              <a:cxnLst/>
              <a:rect l="l" t="t" r="r" b="b"/>
              <a:pathLst>
                <a:path w="158114" h="179705">
                  <a:moveTo>
                    <a:pt x="157839" y="0"/>
                  </a:moveTo>
                  <a:lnTo>
                    <a:pt x="0" y="0"/>
                  </a:lnTo>
                  <a:lnTo>
                    <a:pt x="0" y="179490"/>
                  </a:lnTo>
                  <a:lnTo>
                    <a:pt x="157839" y="179490"/>
                  </a:lnTo>
                  <a:lnTo>
                    <a:pt x="157839" y="0"/>
                  </a:lnTo>
                  <a:close/>
                </a:path>
              </a:pathLst>
            </a:custGeom>
            <a:solidFill>
              <a:srgbClr val="FFFFFF"/>
            </a:solidFill>
          </p:spPr>
          <p:txBody>
            <a:bodyPr wrap="square" lIns="0" tIns="0" rIns="0" bIns="0" rtlCol="0"/>
            <a:lstStyle/>
            <a:p>
              <a:endParaRPr/>
            </a:p>
          </p:txBody>
        </p:sp>
        <p:sp>
          <p:nvSpPr>
            <p:cNvPr id="27" name="object 27"/>
            <p:cNvSpPr/>
            <p:nvPr/>
          </p:nvSpPr>
          <p:spPr>
            <a:xfrm>
              <a:off x="2556750" y="1605564"/>
              <a:ext cx="158115" cy="179705"/>
            </a:xfrm>
            <a:custGeom>
              <a:avLst/>
              <a:gdLst/>
              <a:ahLst/>
              <a:cxnLst/>
              <a:rect l="l" t="t" r="r" b="b"/>
              <a:pathLst>
                <a:path w="158114" h="179705">
                  <a:moveTo>
                    <a:pt x="0" y="179490"/>
                  </a:moveTo>
                  <a:lnTo>
                    <a:pt x="157839" y="179490"/>
                  </a:lnTo>
                  <a:lnTo>
                    <a:pt x="157839" y="0"/>
                  </a:lnTo>
                  <a:lnTo>
                    <a:pt x="0" y="0"/>
                  </a:lnTo>
                  <a:lnTo>
                    <a:pt x="0" y="179490"/>
                  </a:lnTo>
                  <a:close/>
                </a:path>
              </a:pathLst>
            </a:custGeom>
            <a:ln w="6533">
              <a:solidFill>
                <a:srgbClr val="000000"/>
              </a:solidFill>
            </a:ln>
          </p:spPr>
          <p:txBody>
            <a:bodyPr wrap="square" lIns="0" tIns="0" rIns="0" bIns="0" rtlCol="0"/>
            <a:lstStyle/>
            <a:p>
              <a:endParaRPr/>
            </a:p>
          </p:txBody>
        </p:sp>
        <p:sp>
          <p:nvSpPr>
            <p:cNvPr id="28" name="object 28"/>
            <p:cNvSpPr/>
            <p:nvPr/>
          </p:nvSpPr>
          <p:spPr>
            <a:xfrm>
              <a:off x="1851299" y="1705682"/>
              <a:ext cx="895350" cy="286385"/>
            </a:xfrm>
            <a:custGeom>
              <a:avLst/>
              <a:gdLst/>
              <a:ahLst/>
              <a:cxnLst/>
              <a:rect l="l" t="t" r="r" b="b"/>
              <a:pathLst>
                <a:path w="895350" h="286385">
                  <a:moveTo>
                    <a:pt x="768632" y="15870"/>
                  </a:moveTo>
                  <a:lnTo>
                    <a:pt x="768984" y="240020"/>
                  </a:lnTo>
                </a:path>
                <a:path w="895350" h="286385">
                  <a:moveTo>
                    <a:pt x="663359" y="242347"/>
                  </a:moveTo>
                  <a:lnTo>
                    <a:pt x="894907" y="242347"/>
                  </a:lnTo>
                </a:path>
                <a:path w="895350" h="286385">
                  <a:moveTo>
                    <a:pt x="105448" y="0"/>
                  </a:moveTo>
                  <a:lnTo>
                    <a:pt x="105888" y="224572"/>
                  </a:lnTo>
                </a:path>
                <a:path w="895350" h="286385">
                  <a:moveTo>
                    <a:pt x="0" y="225842"/>
                  </a:moveTo>
                  <a:lnTo>
                    <a:pt x="231723" y="226265"/>
                  </a:lnTo>
                </a:path>
                <a:path w="895350" h="286385">
                  <a:moveTo>
                    <a:pt x="52636" y="286376"/>
                  </a:moveTo>
                  <a:lnTo>
                    <a:pt x="136995" y="286376"/>
                  </a:lnTo>
                </a:path>
              </a:pathLst>
            </a:custGeom>
            <a:ln w="6535">
              <a:solidFill>
                <a:srgbClr val="000000"/>
              </a:solidFill>
            </a:ln>
          </p:spPr>
          <p:txBody>
            <a:bodyPr wrap="square" lIns="0" tIns="0" rIns="0" bIns="0" rtlCol="0"/>
            <a:lstStyle/>
            <a:p>
              <a:endParaRPr/>
            </a:p>
          </p:txBody>
        </p:sp>
        <p:sp>
          <p:nvSpPr>
            <p:cNvPr id="29" name="object 29"/>
            <p:cNvSpPr/>
            <p:nvPr/>
          </p:nvSpPr>
          <p:spPr>
            <a:xfrm>
              <a:off x="2398665" y="1017769"/>
              <a:ext cx="158115" cy="180340"/>
            </a:xfrm>
            <a:custGeom>
              <a:avLst/>
              <a:gdLst/>
              <a:ahLst/>
              <a:cxnLst/>
              <a:rect l="l" t="t" r="r" b="b"/>
              <a:pathLst>
                <a:path w="158114" h="180340">
                  <a:moveTo>
                    <a:pt x="0" y="180336"/>
                  </a:moveTo>
                  <a:lnTo>
                    <a:pt x="158049" y="180336"/>
                  </a:lnTo>
                  <a:lnTo>
                    <a:pt x="158049" y="0"/>
                  </a:lnTo>
                  <a:lnTo>
                    <a:pt x="0" y="0"/>
                  </a:lnTo>
                  <a:lnTo>
                    <a:pt x="0" y="180336"/>
                  </a:lnTo>
                  <a:close/>
                </a:path>
              </a:pathLst>
            </a:custGeom>
            <a:ln w="6533">
              <a:solidFill>
                <a:srgbClr val="000000"/>
              </a:solidFill>
            </a:ln>
          </p:spPr>
          <p:txBody>
            <a:bodyPr wrap="square" lIns="0" tIns="0" rIns="0" bIns="0" rtlCol="0"/>
            <a:lstStyle/>
            <a:p>
              <a:endParaRPr/>
            </a:p>
          </p:txBody>
        </p:sp>
        <p:sp>
          <p:nvSpPr>
            <p:cNvPr id="30" name="object 30"/>
            <p:cNvSpPr/>
            <p:nvPr/>
          </p:nvSpPr>
          <p:spPr>
            <a:xfrm>
              <a:off x="2367118" y="1117905"/>
              <a:ext cx="231775" cy="286385"/>
            </a:xfrm>
            <a:custGeom>
              <a:avLst/>
              <a:gdLst/>
              <a:ahLst/>
              <a:cxnLst/>
              <a:rect l="l" t="t" r="r" b="b"/>
              <a:pathLst>
                <a:path w="231775" h="286384">
                  <a:moveTo>
                    <a:pt x="105272" y="0"/>
                  </a:moveTo>
                  <a:lnTo>
                    <a:pt x="105888" y="224554"/>
                  </a:lnTo>
                </a:path>
                <a:path w="231775" h="286384">
                  <a:moveTo>
                    <a:pt x="0" y="225824"/>
                  </a:moveTo>
                  <a:lnTo>
                    <a:pt x="231723" y="226459"/>
                  </a:lnTo>
                </a:path>
                <a:path w="231775" h="286384">
                  <a:moveTo>
                    <a:pt x="52636" y="286363"/>
                  </a:moveTo>
                  <a:lnTo>
                    <a:pt x="137434" y="286363"/>
                  </a:lnTo>
                </a:path>
              </a:pathLst>
            </a:custGeom>
            <a:ln w="6535">
              <a:solidFill>
                <a:srgbClr val="000000"/>
              </a:solidFill>
            </a:ln>
          </p:spPr>
          <p:txBody>
            <a:bodyPr wrap="square" lIns="0" tIns="0" rIns="0" bIns="0" rtlCol="0"/>
            <a:lstStyle/>
            <a:p>
              <a:endParaRPr/>
            </a:p>
          </p:txBody>
        </p:sp>
        <p:sp>
          <p:nvSpPr>
            <p:cNvPr id="31" name="object 31"/>
            <p:cNvSpPr/>
            <p:nvPr/>
          </p:nvSpPr>
          <p:spPr>
            <a:xfrm>
              <a:off x="2119666" y="1099301"/>
              <a:ext cx="317500" cy="501015"/>
            </a:xfrm>
            <a:custGeom>
              <a:avLst/>
              <a:gdLst/>
              <a:ahLst/>
              <a:cxnLst/>
              <a:rect l="l" t="t" r="r" b="b"/>
              <a:pathLst>
                <a:path w="317500" h="501015">
                  <a:moveTo>
                    <a:pt x="311496" y="497925"/>
                  </a:moveTo>
                  <a:lnTo>
                    <a:pt x="316521" y="500549"/>
                  </a:lnTo>
                  <a:lnTo>
                    <a:pt x="316427" y="498009"/>
                  </a:lnTo>
                  <a:lnTo>
                    <a:pt x="312040" y="498009"/>
                  </a:lnTo>
                  <a:lnTo>
                    <a:pt x="311496" y="497925"/>
                  </a:lnTo>
                  <a:close/>
                </a:path>
                <a:path w="317500" h="501015">
                  <a:moveTo>
                    <a:pt x="299294" y="481478"/>
                  </a:moveTo>
                  <a:lnTo>
                    <a:pt x="308085" y="495461"/>
                  </a:lnTo>
                  <a:lnTo>
                    <a:pt x="308652" y="496440"/>
                  </a:lnTo>
                  <a:lnTo>
                    <a:pt x="311496" y="497925"/>
                  </a:lnTo>
                  <a:lnTo>
                    <a:pt x="312040" y="498009"/>
                  </a:lnTo>
                  <a:lnTo>
                    <a:pt x="316258" y="495461"/>
                  </a:lnTo>
                  <a:lnTo>
                    <a:pt x="316247" y="493133"/>
                  </a:lnTo>
                  <a:lnTo>
                    <a:pt x="307470" y="493133"/>
                  </a:lnTo>
                  <a:lnTo>
                    <a:pt x="307210" y="485595"/>
                  </a:lnTo>
                  <a:lnTo>
                    <a:pt x="299294" y="481478"/>
                  </a:lnTo>
                  <a:close/>
                </a:path>
                <a:path w="317500" h="501015">
                  <a:moveTo>
                    <a:pt x="316323" y="495170"/>
                  </a:moveTo>
                  <a:lnTo>
                    <a:pt x="316258" y="495461"/>
                  </a:lnTo>
                  <a:lnTo>
                    <a:pt x="312040" y="498009"/>
                  </a:lnTo>
                  <a:lnTo>
                    <a:pt x="316427" y="498009"/>
                  </a:lnTo>
                  <a:lnTo>
                    <a:pt x="316323" y="495170"/>
                  </a:lnTo>
                  <a:close/>
                </a:path>
                <a:path w="317500" h="501015">
                  <a:moveTo>
                    <a:pt x="308652" y="496440"/>
                  </a:moveTo>
                  <a:lnTo>
                    <a:pt x="309316" y="497586"/>
                  </a:lnTo>
                  <a:lnTo>
                    <a:pt x="311496" y="497925"/>
                  </a:lnTo>
                  <a:lnTo>
                    <a:pt x="308652" y="496440"/>
                  </a:lnTo>
                  <a:close/>
                </a:path>
                <a:path w="317500" h="501015">
                  <a:moveTo>
                    <a:pt x="257558" y="459690"/>
                  </a:moveTo>
                  <a:lnTo>
                    <a:pt x="255009" y="460536"/>
                  </a:lnTo>
                  <a:lnTo>
                    <a:pt x="253955" y="462661"/>
                  </a:lnTo>
                  <a:lnTo>
                    <a:pt x="252725" y="464989"/>
                  </a:lnTo>
                  <a:lnTo>
                    <a:pt x="253603" y="467528"/>
                  </a:lnTo>
                  <a:lnTo>
                    <a:pt x="255712" y="468798"/>
                  </a:lnTo>
                  <a:lnTo>
                    <a:pt x="308652" y="496440"/>
                  </a:lnTo>
                  <a:lnTo>
                    <a:pt x="308085" y="495461"/>
                  </a:lnTo>
                  <a:lnTo>
                    <a:pt x="299294" y="481478"/>
                  </a:lnTo>
                  <a:lnTo>
                    <a:pt x="259843" y="460960"/>
                  </a:lnTo>
                  <a:lnTo>
                    <a:pt x="257558" y="459690"/>
                  </a:lnTo>
                  <a:close/>
                </a:path>
                <a:path w="317500" h="501015">
                  <a:moveTo>
                    <a:pt x="316194" y="491689"/>
                  </a:moveTo>
                  <a:lnTo>
                    <a:pt x="316323" y="495170"/>
                  </a:lnTo>
                  <a:lnTo>
                    <a:pt x="316873" y="492710"/>
                  </a:lnTo>
                  <a:lnTo>
                    <a:pt x="316194" y="491689"/>
                  </a:lnTo>
                  <a:close/>
                </a:path>
                <a:path w="317500" h="501015">
                  <a:moveTo>
                    <a:pt x="307210" y="485595"/>
                  </a:moveTo>
                  <a:lnTo>
                    <a:pt x="307470" y="493133"/>
                  </a:lnTo>
                  <a:lnTo>
                    <a:pt x="313973" y="489113"/>
                  </a:lnTo>
                  <a:lnTo>
                    <a:pt x="307210" y="485595"/>
                  </a:lnTo>
                  <a:close/>
                </a:path>
                <a:path w="317500" h="501015">
                  <a:moveTo>
                    <a:pt x="306913" y="476988"/>
                  </a:moveTo>
                  <a:lnTo>
                    <a:pt x="307210" y="485595"/>
                  </a:lnTo>
                  <a:lnTo>
                    <a:pt x="313973" y="489113"/>
                  </a:lnTo>
                  <a:lnTo>
                    <a:pt x="307470" y="493133"/>
                  </a:lnTo>
                  <a:lnTo>
                    <a:pt x="316247" y="493133"/>
                  </a:lnTo>
                  <a:lnTo>
                    <a:pt x="316194" y="491689"/>
                  </a:lnTo>
                  <a:lnTo>
                    <a:pt x="315467" y="490594"/>
                  </a:lnTo>
                  <a:lnTo>
                    <a:pt x="306913" y="476988"/>
                  </a:lnTo>
                  <a:close/>
                </a:path>
                <a:path w="317500" h="501015">
                  <a:moveTo>
                    <a:pt x="311864" y="427313"/>
                  </a:moveTo>
                  <a:lnTo>
                    <a:pt x="309579" y="427313"/>
                  </a:lnTo>
                  <a:lnTo>
                    <a:pt x="307031" y="427525"/>
                  </a:lnTo>
                  <a:lnTo>
                    <a:pt x="305098" y="429429"/>
                  </a:lnTo>
                  <a:lnTo>
                    <a:pt x="305361" y="431969"/>
                  </a:lnTo>
                  <a:lnTo>
                    <a:pt x="306913" y="476988"/>
                  </a:lnTo>
                  <a:lnTo>
                    <a:pt x="315467" y="490594"/>
                  </a:lnTo>
                  <a:lnTo>
                    <a:pt x="316194" y="491689"/>
                  </a:lnTo>
                  <a:lnTo>
                    <a:pt x="313988" y="431969"/>
                  </a:lnTo>
                  <a:lnTo>
                    <a:pt x="313973" y="429218"/>
                  </a:lnTo>
                  <a:lnTo>
                    <a:pt x="311864" y="427313"/>
                  </a:lnTo>
                  <a:close/>
                </a:path>
                <a:path w="317500" h="501015">
                  <a:moveTo>
                    <a:pt x="4569" y="0"/>
                  </a:moveTo>
                  <a:lnTo>
                    <a:pt x="2724" y="1234"/>
                  </a:lnTo>
                  <a:lnTo>
                    <a:pt x="615" y="2468"/>
                  </a:lnTo>
                  <a:lnTo>
                    <a:pt x="0" y="5290"/>
                  </a:lnTo>
                  <a:lnTo>
                    <a:pt x="1230" y="7406"/>
                  </a:lnTo>
                  <a:lnTo>
                    <a:pt x="299294" y="481478"/>
                  </a:lnTo>
                  <a:lnTo>
                    <a:pt x="307210" y="485595"/>
                  </a:lnTo>
                  <a:lnTo>
                    <a:pt x="306913" y="476988"/>
                  </a:lnTo>
                  <a:lnTo>
                    <a:pt x="7293" y="352"/>
                  </a:lnTo>
                  <a:lnTo>
                    <a:pt x="4569" y="0"/>
                  </a:lnTo>
                  <a:close/>
                </a:path>
              </a:pathLst>
            </a:custGeom>
            <a:solidFill>
              <a:srgbClr val="000000"/>
            </a:solidFill>
          </p:spPr>
          <p:txBody>
            <a:bodyPr wrap="square" lIns="0" tIns="0" rIns="0" bIns="0" rtlCol="0"/>
            <a:lstStyle/>
            <a:p>
              <a:endParaRPr/>
            </a:p>
          </p:txBody>
        </p:sp>
        <p:sp>
          <p:nvSpPr>
            <p:cNvPr id="32" name="object 32"/>
            <p:cNvSpPr/>
            <p:nvPr/>
          </p:nvSpPr>
          <p:spPr>
            <a:xfrm>
              <a:off x="2119666" y="1099301"/>
              <a:ext cx="317500" cy="498475"/>
            </a:xfrm>
            <a:custGeom>
              <a:avLst/>
              <a:gdLst/>
              <a:ahLst/>
              <a:cxnLst/>
              <a:rect l="l" t="t" r="r" b="b"/>
              <a:pathLst>
                <a:path w="317500" h="498475">
                  <a:moveTo>
                    <a:pt x="8611" y="2468"/>
                  </a:moveTo>
                  <a:lnTo>
                    <a:pt x="315467" y="490594"/>
                  </a:lnTo>
                  <a:lnTo>
                    <a:pt x="316873" y="492710"/>
                  </a:lnTo>
                  <a:lnTo>
                    <a:pt x="316258" y="495461"/>
                  </a:lnTo>
                  <a:lnTo>
                    <a:pt x="314149" y="496731"/>
                  </a:lnTo>
                  <a:lnTo>
                    <a:pt x="312040" y="498009"/>
                  </a:lnTo>
                  <a:lnTo>
                    <a:pt x="309316" y="497586"/>
                  </a:lnTo>
                  <a:lnTo>
                    <a:pt x="308085" y="495461"/>
                  </a:lnTo>
                  <a:lnTo>
                    <a:pt x="1230" y="7406"/>
                  </a:lnTo>
                  <a:lnTo>
                    <a:pt x="0" y="5290"/>
                  </a:lnTo>
                  <a:lnTo>
                    <a:pt x="615" y="2468"/>
                  </a:lnTo>
                  <a:lnTo>
                    <a:pt x="2724" y="1234"/>
                  </a:lnTo>
                  <a:lnTo>
                    <a:pt x="4569" y="0"/>
                  </a:lnTo>
                  <a:lnTo>
                    <a:pt x="7293" y="352"/>
                  </a:lnTo>
                  <a:lnTo>
                    <a:pt x="8611" y="2468"/>
                  </a:lnTo>
                  <a:close/>
                </a:path>
              </a:pathLst>
            </a:custGeom>
            <a:ln w="3175">
              <a:solidFill>
                <a:srgbClr val="000000"/>
              </a:solidFill>
            </a:ln>
          </p:spPr>
          <p:txBody>
            <a:bodyPr wrap="square" lIns="0" tIns="0" rIns="0" bIns="0" rtlCol="0"/>
            <a:lstStyle/>
            <a:p>
              <a:endParaRPr/>
            </a:p>
          </p:txBody>
        </p:sp>
        <p:pic>
          <p:nvPicPr>
            <p:cNvPr id="33" name="object 33"/>
            <p:cNvPicPr/>
            <p:nvPr/>
          </p:nvPicPr>
          <p:blipFill>
            <a:blip r:embed="rId3" cstate="print"/>
            <a:stretch>
              <a:fillRect/>
            </a:stretch>
          </p:blipFill>
          <p:spPr>
            <a:xfrm>
              <a:off x="2371775" y="1525999"/>
              <a:ext cx="65028" cy="74467"/>
            </a:xfrm>
            <a:prstGeom prst="rect">
              <a:avLst/>
            </a:prstGeom>
          </p:spPr>
        </p:pic>
        <p:sp>
          <p:nvSpPr>
            <p:cNvPr id="34" name="object 34"/>
            <p:cNvSpPr/>
            <p:nvPr/>
          </p:nvSpPr>
          <p:spPr>
            <a:xfrm>
              <a:off x="2588297" y="420672"/>
              <a:ext cx="158115" cy="180975"/>
            </a:xfrm>
            <a:custGeom>
              <a:avLst/>
              <a:gdLst/>
              <a:ahLst/>
              <a:cxnLst/>
              <a:rect l="l" t="t" r="r" b="b"/>
              <a:pathLst>
                <a:path w="158114" h="180975">
                  <a:moveTo>
                    <a:pt x="0" y="180548"/>
                  </a:moveTo>
                  <a:lnTo>
                    <a:pt x="157839" y="180548"/>
                  </a:lnTo>
                  <a:lnTo>
                    <a:pt x="157839" y="0"/>
                  </a:lnTo>
                  <a:lnTo>
                    <a:pt x="0" y="0"/>
                  </a:lnTo>
                  <a:lnTo>
                    <a:pt x="0" y="180548"/>
                  </a:lnTo>
                  <a:close/>
                </a:path>
              </a:pathLst>
            </a:custGeom>
            <a:ln w="6533">
              <a:solidFill>
                <a:srgbClr val="000000"/>
              </a:solidFill>
            </a:ln>
          </p:spPr>
          <p:txBody>
            <a:bodyPr wrap="square" lIns="0" tIns="0" rIns="0" bIns="0" rtlCol="0"/>
            <a:lstStyle/>
            <a:p>
              <a:endParaRPr/>
            </a:p>
          </p:txBody>
        </p:sp>
        <p:sp>
          <p:nvSpPr>
            <p:cNvPr id="35" name="object 35"/>
            <p:cNvSpPr/>
            <p:nvPr/>
          </p:nvSpPr>
          <p:spPr>
            <a:xfrm>
              <a:off x="2646382" y="503879"/>
              <a:ext cx="276860" cy="499109"/>
            </a:xfrm>
            <a:custGeom>
              <a:avLst/>
              <a:gdLst/>
              <a:ahLst/>
              <a:cxnLst/>
              <a:rect l="l" t="t" r="r" b="b"/>
              <a:pathLst>
                <a:path w="276860" h="499109">
                  <a:moveTo>
                    <a:pt x="269483" y="496055"/>
                  </a:moveTo>
                  <a:lnTo>
                    <a:pt x="274430" y="499050"/>
                  </a:lnTo>
                  <a:lnTo>
                    <a:pt x="274506" y="496316"/>
                  </a:lnTo>
                  <a:lnTo>
                    <a:pt x="270212" y="496316"/>
                  </a:lnTo>
                  <a:lnTo>
                    <a:pt x="269483" y="496055"/>
                  </a:lnTo>
                  <a:close/>
                </a:path>
                <a:path w="276860" h="499109">
                  <a:moveTo>
                    <a:pt x="258778" y="479279"/>
                  </a:moveTo>
                  <a:lnTo>
                    <a:pt x="266433" y="493318"/>
                  </a:lnTo>
                  <a:lnTo>
                    <a:pt x="267324" y="494748"/>
                  </a:lnTo>
                  <a:lnTo>
                    <a:pt x="269483" y="496055"/>
                  </a:lnTo>
                  <a:lnTo>
                    <a:pt x="270212" y="496316"/>
                  </a:lnTo>
                  <a:lnTo>
                    <a:pt x="274430" y="494200"/>
                  </a:lnTo>
                  <a:lnTo>
                    <a:pt x="274580" y="493687"/>
                  </a:lnTo>
                  <a:lnTo>
                    <a:pt x="274650" y="491202"/>
                  </a:lnTo>
                  <a:lnTo>
                    <a:pt x="266082" y="491202"/>
                  </a:lnTo>
                  <a:lnTo>
                    <a:pt x="266251" y="483824"/>
                  </a:lnTo>
                  <a:lnTo>
                    <a:pt x="258778" y="479279"/>
                  </a:lnTo>
                  <a:close/>
                </a:path>
                <a:path w="276860" h="499109">
                  <a:moveTo>
                    <a:pt x="274580" y="493687"/>
                  </a:moveTo>
                  <a:lnTo>
                    <a:pt x="274430" y="494200"/>
                  </a:lnTo>
                  <a:lnTo>
                    <a:pt x="270212" y="496316"/>
                  </a:lnTo>
                  <a:lnTo>
                    <a:pt x="274506" y="496316"/>
                  </a:lnTo>
                  <a:lnTo>
                    <a:pt x="274580" y="493687"/>
                  </a:lnTo>
                  <a:close/>
                </a:path>
                <a:path w="276860" h="499109">
                  <a:moveTo>
                    <a:pt x="267324" y="494748"/>
                  </a:moveTo>
                  <a:lnTo>
                    <a:pt x="267751" y="495435"/>
                  </a:lnTo>
                  <a:lnTo>
                    <a:pt x="269483" y="496055"/>
                  </a:lnTo>
                  <a:lnTo>
                    <a:pt x="267324" y="494748"/>
                  </a:lnTo>
                  <a:close/>
                </a:path>
                <a:path w="276860" h="499109">
                  <a:moveTo>
                    <a:pt x="218278" y="454876"/>
                  </a:moveTo>
                  <a:lnTo>
                    <a:pt x="215554" y="455493"/>
                  </a:lnTo>
                  <a:lnTo>
                    <a:pt x="214236" y="457609"/>
                  </a:lnTo>
                  <a:lnTo>
                    <a:pt x="213006" y="459461"/>
                  </a:lnTo>
                  <a:lnTo>
                    <a:pt x="213621" y="462282"/>
                  </a:lnTo>
                  <a:lnTo>
                    <a:pt x="215730" y="463517"/>
                  </a:lnTo>
                  <a:lnTo>
                    <a:pt x="267324" y="494748"/>
                  </a:lnTo>
                  <a:lnTo>
                    <a:pt x="266433" y="493318"/>
                  </a:lnTo>
                  <a:lnTo>
                    <a:pt x="258778" y="479279"/>
                  </a:lnTo>
                  <a:lnTo>
                    <a:pt x="220387" y="455934"/>
                  </a:lnTo>
                  <a:lnTo>
                    <a:pt x="218278" y="454876"/>
                  </a:lnTo>
                  <a:close/>
                </a:path>
                <a:path w="276860" h="499109">
                  <a:moveTo>
                    <a:pt x="274685" y="489951"/>
                  </a:moveTo>
                  <a:lnTo>
                    <a:pt x="274580" y="493687"/>
                  </a:lnTo>
                  <a:lnTo>
                    <a:pt x="275308" y="491202"/>
                  </a:lnTo>
                  <a:lnTo>
                    <a:pt x="274685" y="489951"/>
                  </a:lnTo>
                  <a:close/>
                </a:path>
                <a:path w="276860" h="499109">
                  <a:moveTo>
                    <a:pt x="266251" y="483824"/>
                  </a:moveTo>
                  <a:lnTo>
                    <a:pt x="266082" y="491202"/>
                  </a:lnTo>
                  <a:lnTo>
                    <a:pt x="272584" y="487676"/>
                  </a:lnTo>
                  <a:lnTo>
                    <a:pt x="266251" y="483824"/>
                  </a:lnTo>
                  <a:close/>
                </a:path>
                <a:path w="276860" h="499109">
                  <a:moveTo>
                    <a:pt x="266457" y="474803"/>
                  </a:moveTo>
                  <a:lnTo>
                    <a:pt x="266251" y="483824"/>
                  </a:lnTo>
                  <a:lnTo>
                    <a:pt x="272584" y="487676"/>
                  </a:lnTo>
                  <a:lnTo>
                    <a:pt x="266082" y="491202"/>
                  </a:lnTo>
                  <a:lnTo>
                    <a:pt x="274650" y="491202"/>
                  </a:lnTo>
                  <a:lnTo>
                    <a:pt x="274685" y="489951"/>
                  </a:lnTo>
                  <a:lnTo>
                    <a:pt x="274254" y="489086"/>
                  </a:lnTo>
                  <a:lnTo>
                    <a:pt x="266457" y="474803"/>
                  </a:lnTo>
                  <a:close/>
                </a:path>
                <a:path w="276860" h="499109">
                  <a:moveTo>
                    <a:pt x="274430" y="425603"/>
                  </a:moveTo>
                  <a:lnTo>
                    <a:pt x="269597" y="425603"/>
                  </a:lnTo>
                  <a:lnTo>
                    <a:pt x="267751" y="427543"/>
                  </a:lnTo>
                  <a:lnTo>
                    <a:pt x="267488" y="429835"/>
                  </a:lnTo>
                  <a:lnTo>
                    <a:pt x="266457" y="474803"/>
                  </a:lnTo>
                  <a:lnTo>
                    <a:pt x="274254" y="489086"/>
                  </a:lnTo>
                  <a:lnTo>
                    <a:pt x="274685" y="489951"/>
                  </a:lnTo>
                  <a:lnTo>
                    <a:pt x="276363" y="430100"/>
                  </a:lnTo>
                  <a:lnTo>
                    <a:pt x="276363" y="427719"/>
                  </a:lnTo>
                  <a:lnTo>
                    <a:pt x="274430" y="425603"/>
                  </a:lnTo>
                  <a:close/>
                </a:path>
                <a:path w="276860" h="499109">
                  <a:moveTo>
                    <a:pt x="5096" y="0"/>
                  </a:moveTo>
                  <a:lnTo>
                    <a:pt x="2987" y="1234"/>
                  </a:lnTo>
                  <a:lnTo>
                    <a:pt x="878" y="2556"/>
                  </a:lnTo>
                  <a:lnTo>
                    <a:pt x="0" y="5025"/>
                  </a:lnTo>
                  <a:lnTo>
                    <a:pt x="1318" y="7141"/>
                  </a:lnTo>
                  <a:lnTo>
                    <a:pt x="258778" y="479279"/>
                  </a:lnTo>
                  <a:lnTo>
                    <a:pt x="266251" y="483824"/>
                  </a:lnTo>
                  <a:lnTo>
                    <a:pt x="266457" y="474803"/>
                  </a:lnTo>
                  <a:lnTo>
                    <a:pt x="8875" y="2909"/>
                  </a:lnTo>
                  <a:lnTo>
                    <a:pt x="7820" y="793"/>
                  </a:lnTo>
                  <a:lnTo>
                    <a:pt x="5096" y="0"/>
                  </a:lnTo>
                  <a:close/>
                </a:path>
              </a:pathLst>
            </a:custGeom>
            <a:solidFill>
              <a:srgbClr val="000000"/>
            </a:solidFill>
          </p:spPr>
          <p:txBody>
            <a:bodyPr wrap="square" lIns="0" tIns="0" rIns="0" bIns="0" rtlCol="0"/>
            <a:lstStyle/>
            <a:p>
              <a:endParaRPr/>
            </a:p>
          </p:txBody>
        </p:sp>
        <p:sp>
          <p:nvSpPr>
            <p:cNvPr id="36" name="object 36"/>
            <p:cNvSpPr/>
            <p:nvPr/>
          </p:nvSpPr>
          <p:spPr>
            <a:xfrm>
              <a:off x="2646381" y="503880"/>
              <a:ext cx="275590" cy="496570"/>
            </a:xfrm>
            <a:custGeom>
              <a:avLst/>
              <a:gdLst/>
              <a:ahLst/>
              <a:cxnLst/>
              <a:rect l="l" t="t" r="r" b="b"/>
              <a:pathLst>
                <a:path w="275589" h="496569">
                  <a:moveTo>
                    <a:pt x="8875" y="2909"/>
                  </a:moveTo>
                  <a:lnTo>
                    <a:pt x="274254" y="489086"/>
                  </a:lnTo>
                  <a:lnTo>
                    <a:pt x="275308" y="491202"/>
                  </a:lnTo>
                  <a:lnTo>
                    <a:pt x="274430" y="494200"/>
                  </a:lnTo>
                  <a:lnTo>
                    <a:pt x="272321" y="495258"/>
                  </a:lnTo>
                  <a:lnTo>
                    <a:pt x="270212" y="496316"/>
                  </a:lnTo>
                  <a:lnTo>
                    <a:pt x="267751" y="495435"/>
                  </a:lnTo>
                  <a:lnTo>
                    <a:pt x="266433" y="493318"/>
                  </a:lnTo>
                  <a:lnTo>
                    <a:pt x="1318" y="7141"/>
                  </a:lnTo>
                  <a:lnTo>
                    <a:pt x="0" y="5025"/>
                  </a:lnTo>
                  <a:lnTo>
                    <a:pt x="878" y="2556"/>
                  </a:lnTo>
                  <a:lnTo>
                    <a:pt x="2987" y="1234"/>
                  </a:lnTo>
                  <a:lnTo>
                    <a:pt x="5096" y="0"/>
                  </a:lnTo>
                  <a:lnTo>
                    <a:pt x="7820" y="793"/>
                  </a:lnTo>
                  <a:lnTo>
                    <a:pt x="8875" y="2909"/>
                  </a:lnTo>
                  <a:close/>
                </a:path>
              </a:pathLst>
            </a:custGeom>
            <a:ln w="3175">
              <a:solidFill>
                <a:srgbClr val="000000"/>
              </a:solidFill>
            </a:ln>
          </p:spPr>
          <p:txBody>
            <a:bodyPr wrap="square" lIns="0" tIns="0" rIns="0" bIns="0" rtlCol="0"/>
            <a:lstStyle/>
            <a:p>
              <a:endParaRPr/>
            </a:p>
          </p:txBody>
        </p:sp>
        <p:pic>
          <p:nvPicPr>
            <p:cNvPr id="37" name="object 37"/>
            <p:cNvPicPr/>
            <p:nvPr/>
          </p:nvPicPr>
          <p:blipFill>
            <a:blip r:embed="rId4" cstate="print"/>
            <a:stretch>
              <a:fillRect/>
            </a:stretch>
          </p:blipFill>
          <p:spPr>
            <a:xfrm>
              <a:off x="2858772" y="928867"/>
              <a:ext cx="64589" cy="74678"/>
            </a:xfrm>
            <a:prstGeom prst="rect">
              <a:avLst/>
            </a:prstGeom>
          </p:spPr>
        </p:pic>
        <p:sp>
          <p:nvSpPr>
            <p:cNvPr id="38" name="object 38"/>
            <p:cNvSpPr/>
            <p:nvPr/>
          </p:nvSpPr>
          <p:spPr>
            <a:xfrm>
              <a:off x="1893390" y="422541"/>
              <a:ext cx="158115" cy="180340"/>
            </a:xfrm>
            <a:custGeom>
              <a:avLst/>
              <a:gdLst/>
              <a:ahLst/>
              <a:cxnLst/>
              <a:rect l="l" t="t" r="r" b="b"/>
              <a:pathLst>
                <a:path w="158114" h="180340">
                  <a:moveTo>
                    <a:pt x="0" y="179913"/>
                  </a:moveTo>
                  <a:lnTo>
                    <a:pt x="158049" y="179913"/>
                  </a:lnTo>
                  <a:lnTo>
                    <a:pt x="158049" y="0"/>
                  </a:lnTo>
                  <a:lnTo>
                    <a:pt x="0" y="0"/>
                  </a:lnTo>
                  <a:lnTo>
                    <a:pt x="0" y="179913"/>
                  </a:lnTo>
                  <a:close/>
                </a:path>
              </a:pathLst>
            </a:custGeom>
            <a:ln w="6533">
              <a:solidFill>
                <a:srgbClr val="000000"/>
              </a:solidFill>
            </a:ln>
          </p:spPr>
          <p:txBody>
            <a:bodyPr wrap="square" lIns="0" tIns="0" rIns="0" bIns="0" rtlCol="0"/>
            <a:lstStyle/>
            <a:p>
              <a:endParaRPr/>
            </a:p>
          </p:txBody>
        </p:sp>
        <p:sp>
          <p:nvSpPr>
            <p:cNvPr id="39" name="object 39"/>
            <p:cNvSpPr/>
            <p:nvPr/>
          </p:nvSpPr>
          <p:spPr>
            <a:xfrm>
              <a:off x="1675551" y="497267"/>
              <a:ext cx="286385" cy="507365"/>
            </a:xfrm>
            <a:custGeom>
              <a:avLst/>
              <a:gdLst/>
              <a:ahLst/>
              <a:cxnLst/>
              <a:rect l="l" t="t" r="r" b="b"/>
              <a:pathLst>
                <a:path w="286385" h="507365">
                  <a:moveTo>
                    <a:pt x="1219" y="502181"/>
                  </a:moveTo>
                  <a:lnTo>
                    <a:pt x="1318" y="507338"/>
                  </a:lnTo>
                  <a:lnTo>
                    <a:pt x="5481" y="504869"/>
                  </a:lnTo>
                  <a:lnTo>
                    <a:pt x="3427" y="503546"/>
                  </a:lnTo>
                  <a:lnTo>
                    <a:pt x="1318" y="502488"/>
                  </a:lnTo>
                  <a:lnTo>
                    <a:pt x="1219" y="502181"/>
                  </a:lnTo>
                  <a:close/>
                </a:path>
                <a:path w="286385" h="507365">
                  <a:moveTo>
                    <a:pt x="9647" y="483315"/>
                  </a:moveTo>
                  <a:lnTo>
                    <a:pt x="1669" y="497639"/>
                  </a:lnTo>
                  <a:lnTo>
                    <a:pt x="1149" y="498534"/>
                  </a:lnTo>
                  <a:lnTo>
                    <a:pt x="1213" y="501871"/>
                  </a:lnTo>
                  <a:lnTo>
                    <a:pt x="1318" y="502488"/>
                  </a:lnTo>
                  <a:lnTo>
                    <a:pt x="3427" y="503546"/>
                  </a:lnTo>
                  <a:lnTo>
                    <a:pt x="5448" y="504869"/>
                  </a:lnTo>
                  <a:lnTo>
                    <a:pt x="8802" y="502899"/>
                  </a:lnTo>
                  <a:lnTo>
                    <a:pt x="9314" y="501871"/>
                  </a:lnTo>
                  <a:lnTo>
                    <a:pt x="10493" y="499755"/>
                  </a:lnTo>
                  <a:lnTo>
                    <a:pt x="9929" y="499755"/>
                  </a:lnTo>
                  <a:lnTo>
                    <a:pt x="3163" y="495964"/>
                  </a:lnTo>
                  <a:lnTo>
                    <a:pt x="9797" y="492043"/>
                  </a:lnTo>
                  <a:lnTo>
                    <a:pt x="9647" y="483315"/>
                  </a:lnTo>
                  <a:close/>
                </a:path>
                <a:path w="286385" h="507365">
                  <a:moveTo>
                    <a:pt x="8802" y="502899"/>
                  </a:moveTo>
                  <a:lnTo>
                    <a:pt x="5517" y="504847"/>
                  </a:lnTo>
                  <a:lnTo>
                    <a:pt x="8260" y="503987"/>
                  </a:lnTo>
                  <a:lnTo>
                    <a:pt x="8802" y="502899"/>
                  </a:lnTo>
                  <a:close/>
                </a:path>
                <a:path w="286385" h="507365">
                  <a:moveTo>
                    <a:pt x="57908" y="463605"/>
                  </a:moveTo>
                  <a:lnTo>
                    <a:pt x="17245" y="487640"/>
                  </a:lnTo>
                  <a:lnTo>
                    <a:pt x="9314" y="501871"/>
                  </a:lnTo>
                  <a:lnTo>
                    <a:pt x="8802" y="502899"/>
                  </a:lnTo>
                  <a:lnTo>
                    <a:pt x="62302" y="471187"/>
                  </a:lnTo>
                  <a:lnTo>
                    <a:pt x="62917" y="468630"/>
                  </a:lnTo>
                  <a:lnTo>
                    <a:pt x="61863" y="466514"/>
                  </a:lnTo>
                  <a:lnTo>
                    <a:pt x="60632" y="464398"/>
                  </a:lnTo>
                  <a:lnTo>
                    <a:pt x="57908" y="463605"/>
                  </a:lnTo>
                  <a:close/>
                </a:path>
                <a:path w="286385" h="507365">
                  <a:moveTo>
                    <a:pt x="1149" y="498534"/>
                  </a:moveTo>
                  <a:lnTo>
                    <a:pt x="439" y="499755"/>
                  </a:lnTo>
                  <a:lnTo>
                    <a:pt x="1219" y="502181"/>
                  </a:lnTo>
                  <a:lnTo>
                    <a:pt x="1149" y="498534"/>
                  </a:lnTo>
                  <a:close/>
                </a:path>
                <a:path w="286385" h="507365">
                  <a:moveTo>
                    <a:pt x="9797" y="492043"/>
                  </a:moveTo>
                  <a:lnTo>
                    <a:pt x="3163" y="495964"/>
                  </a:lnTo>
                  <a:lnTo>
                    <a:pt x="9929" y="499755"/>
                  </a:lnTo>
                  <a:lnTo>
                    <a:pt x="9797" y="492043"/>
                  </a:lnTo>
                  <a:close/>
                </a:path>
                <a:path w="286385" h="507365">
                  <a:moveTo>
                    <a:pt x="17245" y="487640"/>
                  </a:moveTo>
                  <a:lnTo>
                    <a:pt x="9797" y="492043"/>
                  </a:lnTo>
                  <a:lnTo>
                    <a:pt x="9929" y="499755"/>
                  </a:lnTo>
                  <a:lnTo>
                    <a:pt x="10493" y="499755"/>
                  </a:lnTo>
                  <a:lnTo>
                    <a:pt x="17245" y="487640"/>
                  </a:lnTo>
                  <a:close/>
                </a:path>
                <a:path w="286385" h="507365">
                  <a:moveTo>
                    <a:pt x="6766" y="434155"/>
                  </a:moveTo>
                  <a:lnTo>
                    <a:pt x="1933" y="434155"/>
                  </a:lnTo>
                  <a:lnTo>
                    <a:pt x="0" y="436007"/>
                  </a:lnTo>
                  <a:lnTo>
                    <a:pt x="0" y="438564"/>
                  </a:lnTo>
                  <a:lnTo>
                    <a:pt x="1149" y="498534"/>
                  </a:lnTo>
                  <a:lnTo>
                    <a:pt x="1669" y="497639"/>
                  </a:lnTo>
                  <a:lnTo>
                    <a:pt x="9647" y="483315"/>
                  </a:lnTo>
                  <a:lnTo>
                    <a:pt x="8878" y="438564"/>
                  </a:lnTo>
                  <a:lnTo>
                    <a:pt x="8875" y="436007"/>
                  </a:lnTo>
                  <a:lnTo>
                    <a:pt x="6766" y="434155"/>
                  </a:lnTo>
                  <a:close/>
                </a:path>
                <a:path w="286385" h="507365">
                  <a:moveTo>
                    <a:pt x="281196" y="0"/>
                  </a:moveTo>
                  <a:lnTo>
                    <a:pt x="278472" y="881"/>
                  </a:lnTo>
                  <a:lnTo>
                    <a:pt x="277154" y="2997"/>
                  </a:lnTo>
                  <a:lnTo>
                    <a:pt x="9647" y="483315"/>
                  </a:lnTo>
                  <a:lnTo>
                    <a:pt x="9797" y="492043"/>
                  </a:lnTo>
                  <a:lnTo>
                    <a:pt x="17245" y="487640"/>
                  </a:lnTo>
                  <a:lnTo>
                    <a:pt x="284974" y="7230"/>
                  </a:lnTo>
                  <a:lnTo>
                    <a:pt x="286205" y="5113"/>
                  </a:lnTo>
                  <a:lnTo>
                    <a:pt x="285414" y="2380"/>
                  </a:lnTo>
                  <a:lnTo>
                    <a:pt x="283305" y="1322"/>
                  </a:lnTo>
                  <a:lnTo>
                    <a:pt x="281196" y="0"/>
                  </a:lnTo>
                  <a:close/>
                </a:path>
              </a:pathLst>
            </a:custGeom>
            <a:solidFill>
              <a:srgbClr val="000000"/>
            </a:solidFill>
          </p:spPr>
          <p:txBody>
            <a:bodyPr wrap="square" lIns="0" tIns="0" rIns="0" bIns="0" rtlCol="0"/>
            <a:lstStyle/>
            <a:p>
              <a:endParaRPr/>
            </a:p>
          </p:txBody>
        </p:sp>
        <p:sp>
          <p:nvSpPr>
            <p:cNvPr id="40" name="object 40"/>
            <p:cNvSpPr/>
            <p:nvPr/>
          </p:nvSpPr>
          <p:spPr>
            <a:xfrm>
              <a:off x="1675990" y="497267"/>
              <a:ext cx="286385" cy="505459"/>
            </a:xfrm>
            <a:custGeom>
              <a:avLst/>
              <a:gdLst/>
              <a:ahLst/>
              <a:cxnLst/>
              <a:rect l="l" t="t" r="r" b="b"/>
              <a:pathLst>
                <a:path w="286385" h="505459">
                  <a:moveTo>
                    <a:pt x="284535" y="7230"/>
                  </a:moveTo>
                  <a:lnTo>
                    <a:pt x="8875" y="501871"/>
                  </a:lnTo>
                  <a:lnTo>
                    <a:pt x="7820" y="503987"/>
                  </a:lnTo>
                  <a:lnTo>
                    <a:pt x="5008" y="504869"/>
                  </a:lnTo>
                  <a:lnTo>
                    <a:pt x="2987" y="503546"/>
                  </a:lnTo>
                  <a:lnTo>
                    <a:pt x="878" y="502488"/>
                  </a:lnTo>
                  <a:lnTo>
                    <a:pt x="0" y="499755"/>
                  </a:lnTo>
                  <a:lnTo>
                    <a:pt x="1230" y="497639"/>
                  </a:lnTo>
                  <a:lnTo>
                    <a:pt x="276714" y="2997"/>
                  </a:lnTo>
                  <a:lnTo>
                    <a:pt x="278032" y="881"/>
                  </a:lnTo>
                  <a:lnTo>
                    <a:pt x="280757" y="0"/>
                  </a:lnTo>
                  <a:lnTo>
                    <a:pt x="282865" y="1322"/>
                  </a:lnTo>
                  <a:lnTo>
                    <a:pt x="284974" y="2380"/>
                  </a:lnTo>
                  <a:lnTo>
                    <a:pt x="285765" y="5113"/>
                  </a:lnTo>
                  <a:lnTo>
                    <a:pt x="284535" y="7230"/>
                  </a:lnTo>
                  <a:close/>
                </a:path>
              </a:pathLst>
            </a:custGeom>
            <a:ln w="3175">
              <a:solidFill>
                <a:srgbClr val="000000"/>
              </a:solidFill>
            </a:ln>
          </p:spPr>
          <p:txBody>
            <a:bodyPr wrap="square" lIns="0" tIns="0" rIns="0" bIns="0" rtlCol="0"/>
            <a:lstStyle/>
            <a:p>
              <a:endParaRPr/>
            </a:p>
          </p:txBody>
        </p:sp>
        <p:pic>
          <p:nvPicPr>
            <p:cNvPr id="41" name="object 41"/>
            <p:cNvPicPr/>
            <p:nvPr/>
          </p:nvPicPr>
          <p:blipFill>
            <a:blip r:embed="rId5" cstate="print"/>
            <a:stretch>
              <a:fillRect/>
            </a:stretch>
          </p:blipFill>
          <p:spPr>
            <a:xfrm>
              <a:off x="1674935" y="930807"/>
              <a:ext cx="64149" cy="74414"/>
            </a:xfrm>
            <a:prstGeom prst="rect">
              <a:avLst/>
            </a:prstGeom>
          </p:spPr>
        </p:pic>
      </p:grpSp>
      <p:sp>
        <p:nvSpPr>
          <p:cNvPr id="42" name="object 42"/>
          <p:cNvSpPr txBox="1"/>
          <p:nvPr/>
        </p:nvSpPr>
        <p:spPr>
          <a:xfrm>
            <a:off x="2299322" y="163314"/>
            <a:ext cx="230504" cy="152400"/>
          </a:xfrm>
          <a:prstGeom prst="rect">
            <a:avLst/>
          </a:prstGeom>
        </p:spPr>
        <p:txBody>
          <a:bodyPr vert="horz" wrap="square" lIns="0" tIns="16510" rIns="0" bIns="0" rtlCol="0">
            <a:spAutoFit/>
          </a:bodyPr>
          <a:lstStyle/>
          <a:p>
            <a:pPr marL="12700">
              <a:lnSpc>
                <a:spcPct val="100000"/>
              </a:lnSpc>
              <a:spcBef>
                <a:spcPts val="130"/>
              </a:spcBef>
            </a:pPr>
            <a:r>
              <a:rPr sz="800" spc="10" dirty="0">
                <a:latin typeface="Times New Roman"/>
                <a:cs typeface="Times New Roman"/>
              </a:rPr>
              <a:t>Root</a:t>
            </a:r>
            <a:endParaRPr sz="800">
              <a:latin typeface="Times New Roman"/>
              <a:cs typeface="Times New Roman"/>
            </a:endParaRPr>
          </a:p>
        </p:txBody>
      </p:sp>
      <p:grpSp>
        <p:nvGrpSpPr>
          <p:cNvPr id="43" name="object 43"/>
          <p:cNvGrpSpPr/>
          <p:nvPr/>
        </p:nvGrpSpPr>
        <p:grpSpPr>
          <a:xfrm>
            <a:off x="1688819" y="234430"/>
            <a:ext cx="735330" cy="1037590"/>
            <a:chOff x="1688819" y="234430"/>
            <a:chExt cx="735330" cy="1037590"/>
          </a:xfrm>
        </p:grpSpPr>
        <p:pic>
          <p:nvPicPr>
            <p:cNvPr id="44" name="object 44"/>
            <p:cNvPicPr/>
            <p:nvPr/>
          </p:nvPicPr>
          <p:blipFill>
            <a:blip r:embed="rId6" cstate="print"/>
            <a:stretch>
              <a:fillRect/>
            </a:stretch>
          </p:blipFill>
          <p:spPr>
            <a:xfrm>
              <a:off x="1814654" y="1187756"/>
              <a:ext cx="70740" cy="72139"/>
            </a:xfrm>
            <a:prstGeom prst="rect">
              <a:avLst/>
            </a:prstGeom>
          </p:spPr>
        </p:pic>
        <p:pic>
          <p:nvPicPr>
            <p:cNvPr id="45" name="object 45"/>
            <p:cNvPicPr/>
            <p:nvPr/>
          </p:nvPicPr>
          <p:blipFill>
            <a:blip r:embed="rId7" cstate="print"/>
            <a:stretch>
              <a:fillRect/>
            </a:stretch>
          </p:blipFill>
          <p:spPr>
            <a:xfrm>
              <a:off x="1688819" y="1201299"/>
              <a:ext cx="72410" cy="70235"/>
            </a:xfrm>
            <a:prstGeom prst="rect">
              <a:avLst/>
            </a:prstGeom>
          </p:spPr>
        </p:pic>
        <p:pic>
          <p:nvPicPr>
            <p:cNvPr id="46" name="object 46"/>
            <p:cNvPicPr/>
            <p:nvPr/>
          </p:nvPicPr>
          <p:blipFill>
            <a:blip r:embed="rId8" cstate="print"/>
            <a:stretch>
              <a:fillRect/>
            </a:stretch>
          </p:blipFill>
          <p:spPr>
            <a:xfrm>
              <a:off x="2352003" y="599546"/>
              <a:ext cx="71531" cy="71328"/>
            </a:xfrm>
            <a:prstGeom prst="rect">
              <a:avLst/>
            </a:prstGeom>
          </p:spPr>
        </p:pic>
        <p:pic>
          <p:nvPicPr>
            <p:cNvPr id="47" name="object 47"/>
            <p:cNvPicPr/>
            <p:nvPr/>
          </p:nvPicPr>
          <p:blipFill>
            <a:blip r:embed="rId9" cstate="print"/>
            <a:stretch>
              <a:fillRect/>
            </a:stretch>
          </p:blipFill>
          <p:spPr>
            <a:xfrm>
              <a:off x="2204902" y="606512"/>
              <a:ext cx="72146" cy="70711"/>
            </a:xfrm>
            <a:prstGeom prst="rect">
              <a:avLst/>
            </a:prstGeom>
          </p:spPr>
        </p:pic>
        <p:pic>
          <p:nvPicPr>
            <p:cNvPr id="48" name="object 48"/>
            <p:cNvPicPr/>
            <p:nvPr/>
          </p:nvPicPr>
          <p:blipFill>
            <a:blip r:embed="rId10" cstate="print"/>
            <a:stretch>
              <a:fillRect/>
            </a:stretch>
          </p:blipFill>
          <p:spPr>
            <a:xfrm>
              <a:off x="2234516" y="234430"/>
              <a:ext cx="71970" cy="169286"/>
            </a:xfrm>
            <a:prstGeom prst="rect">
              <a:avLst/>
            </a:prstGeom>
          </p:spPr>
        </p:pic>
      </p:grpSp>
      <p:grpSp>
        <p:nvGrpSpPr>
          <p:cNvPr id="49" name="object 49"/>
          <p:cNvGrpSpPr/>
          <p:nvPr/>
        </p:nvGrpSpPr>
        <p:grpSpPr>
          <a:xfrm>
            <a:off x="304" y="0"/>
            <a:ext cx="4596130" cy="3452495"/>
            <a:chOff x="304" y="0"/>
            <a:chExt cx="4596130" cy="3452495"/>
          </a:xfrm>
        </p:grpSpPr>
        <p:sp>
          <p:nvSpPr>
            <p:cNvPr id="50" name="object 50"/>
            <p:cNvSpPr/>
            <p:nvPr/>
          </p:nvSpPr>
          <p:spPr>
            <a:xfrm>
              <a:off x="1815270" y="1188372"/>
              <a:ext cx="399415" cy="422275"/>
            </a:xfrm>
            <a:custGeom>
              <a:avLst/>
              <a:gdLst/>
              <a:ahLst/>
              <a:cxnLst/>
              <a:rect l="l" t="t" r="r" b="b"/>
              <a:pathLst>
                <a:path w="399414" h="422275">
                  <a:moveTo>
                    <a:pt x="12112" y="12691"/>
                  </a:moveTo>
                  <a:lnTo>
                    <a:pt x="14084" y="21064"/>
                  </a:lnTo>
                  <a:lnTo>
                    <a:pt x="390862" y="420154"/>
                  </a:lnTo>
                  <a:lnTo>
                    <a:pt x="392532" y="421847"/>
                  </a:lnTo>
                  <a:lnTo>
                    <a:pt x="395256" y="422058"/>
                  </a:lnTo>
                  <a:lnTo>
                    <a:pt x="396926" y="420365"/>
                  </a:lnTo>
                  <a:lnTo>
                    <a:pt x="398859" y="418673"/>
                  </a:lnTo>
                  <a:lnTo>
                    <a:pt x="398859" y="415922"/>
                  </a:lnTo>
                  <a:lnTo>
                    <a:pt x="397189" y="414229"/>
                  </a:lnTo>
                  <a:lnTo>
                    <a:pt x="20394" y="15121"/>
                  </a:lnTo>
                  <a:lnTo>
                    <a:pt x="12112" y="12691"/>
                  </a:lnTo>
                  <a:close/>
                </a:path>
                <a:path w="399414" h="422275">
                  <a:moveTo>
                    <a:pt x="1945" y="8254"/>
                  </a:moveTo>
                  <a:lnTo>
                    <a:pt x="15873" y="67310"/>
                  </a:lnTo>
                  <a:lnTo>
                    <a:pt x="16432" y="69426"/>
                  </a:lnTo>
                  <a:lnTo>
                    <a:pt x="18805" y="70907"/>
                  </a:lnTo>
                  <a:lnTo>
                    <a:pt x="23374" y="69637"/>
                  </a:lnTo>
                  <a:lnTo>
                    <a:pt x="24868" y="67310"/>
                  </a:lnTo>
                  <a:lnTo>
                    <a:pt x="24428" y="64982"/>
                  </a:lnTo>
                  <a:lnTo>
                    <a:pt x="14084" y="21064"/>
                  </a:lnTo>
                  <a:lnTo>
                    <a:pt x="2987" y="9310"/>
                  </a:lnTo>
                  <a:lnTo>
                    <a:pt x="1945" y="8254"/>
                  </a:lnTo>
                  <a:close/>
                </a:path>
                <a:path w="399414" h="422275">
                  <a:moveTo>
                    <a:pt x="8533" y="2494"/>
                  </a:moveTo>
                  <a:lnTo>
                    <a:pt x="9314" y="3385"/>
                  </a:lnTo>
                  <a:lnTo>
                    <a:pt x="20394" y="15121"/>
                  </a:lnTo>
                  <a:lnTo>
                    <a:pt x="63357" y="27729"/>
                  </a:lnTo>
                  <a:lnTo>
                    <a:pt x="65729" y="28364"/>
                  </a:lnTo>
                  <a:lnTo>
                    <a:pt x="68190" y="26883"/>
                  </a:lnTo>
                  <a:lnTo>
                    <a:pt x="68893" y="24767"/>
                  </a:lnTo>
                  <a:lnTo>
                    <a:pt x="69508" y="22439"/>
                  </a:lnTo>
                  <a:lnTo>
                    <a:pt x="68190" y="19900"/>
                  </a:lnTo>
                  <a:lnTo>
                    <a:pt x="65905" y="19265"/>
                  </a:lnTo>
                  <a:lnTo>
                    <a:pt x="8533" y="2494"/>
                  </a:lnTo>
                  <a:close/>
                </a:path>
                <a:path w="399414" h="422275">
                  <a:moveTo>
                    <a:pt x="5067" y="1481"/>
                  </a:moveTo>
                  <a:lnTo>
                    <a:pt x="4920" y="1481"/>
                  </a:lnTo>
                  <a:lnTo>
                    <a:pt x="2987" y="3174"/>
                  </a:lnTo>
                  <a:lnTo>
                    <a:pt x="1318" y="4867"/>
                  </a:lnTo>
                  <a:lnTo>
                    <a:pt x="1318" y="5591"/>
                  </a:lnTo>
                  <a:lnTo>
                    <a:pt x="1945" y="8254"/>
                  </a:lnTo>
                  <a:lnTo>
                    <a:pt x="2987" y="9310"/>
                  </a:lnTo>
                  <a:lnTo>
                    <a:pt x="14084" y="21064"/>
                  </a:lnTo>
                  <a:lnTo>
                    <a:pt x="12112" y="12691"/>
                  </a:lnTo>
                  <a:lnTo>
                    <a:pt x="4920" y="10580"/>
                  </a:lnTo>
                  <a:lnTo>
                    <a:pt x="10369" y="5290"/>
                  </a:lnTo>
                  <a:lnTo>
                    <a:pt x="11112" y="5290"/>
                  </a:lnTo>
                  <a:lnTo>
                    <a:pt x="9314" y="3385"/>
                  </a:lnTo>
                  <a:lnTo>
                    <a:pt x="8533" y="2494"/>
                  </a:lnTo>
                  <a:lnTo>
                    <a:pt x="5067" y="1481"/>
                  </a:lnTo>
                  <a:close/>
                </a:path>
                <a:path w="399414" h="422275">
                  <a:moveTo>
                    <a:pt x="11112" y="5290"/>
                  </a:moveTo>
                  <a:lnTo>
                    <a:pt x="10369" y="5290"/>
                  </a:lnTo>
                  <a:lnTo>
                    <a:pt x="12112" y="12691"/>
                  </a:lnTo>
                  <a:lnTo>
                    <a:pt x="20394" y="15121"/>
                  </a:lnTo>
                  <a:lnTo>
                    <a:pt x="11112" y="5290"/>
                  </a:lnTo>
                  <a:close/>
                </a:path>
                <a:path w="399414" h="422275">
                  <a:moveTo>
                    <a:pt x="10369" y="5290"/>
                  </a:moveTo>
                  <a:lnTo>
                    <a:pt x="4920" y="10580"/>
                  </a:lnTo>
                  <a:lnTo>
                    <a:pt x="12112" y="12691"/>
                  </a:lnTo>
                  <a:lnTo>
                    <a:pt x="10369" y="5290"/>
                  </a:lnTo>
                  <a:close/>
                </a:path>
                <a:path w="399414" h="422275">
                  <a:moveTo>
                    <a:pt x="1318" y="5591"/>
                  </a:moveTo>
                  <a:lnTo>
                    <a:pt x="1318" y="7618"/>
                  </a:lnTo>
                  <a:lnTo>
                    <a:pt x="1945" y="8254"/>
                  </a:lnTo>
                  <a:lnTo>
                    <a:pt x="1318" y="5591"/>
                  </a:lnTo>
                  <a:close/>
                </a:path>
                <a:path w="399414" h="422275">
                  <a:moveTo>
                    <a:pt x="0" y="0"/>
                  </a:moveTo>
                  <a:lnTo>
                    <a:pt x="1318" y="5591"/>
                  </a:lnTo>
                  <a:lnTo>
                    <a:pt x="1318" y="4867"/>
                  </a:lnTo>
                  <a:lnTo>
                    <a:pt x="2987" y="3174"/>
                  </a:lnTo>
                  <a:lnTo>
                    <a:pt x="4920" y="1481"/>
                  </a:lnTo>
                  <a:lnTo>
                    <a:pt x="5067" y="1481"/>
                  </a:lnTo>
                  <a:lnTo>
                    <a:pt x="0" y="0"/>
                  </a:lnTo>
                  <a:close/>
                </a:path>
                <a:path w="399414" h="422275">
                  <a:moveTo>
                    <a:pt x="7645" y="1481"/>
                  </a:moveTo>
                  <a:lnTo>
                    <a:pt x="5067" y="1481"/>
                  </a:lnTo>
                  <a:lnTo>
                    <a:pt x="8533" y="2494"/>
                  </a:lnTo>
                  <a:lnTo>
                    <a:pt x="7645" y="1481"/>
                  </a:lnTo>
                  <a:close/>
                </a:path>
              </a:pathLst>
            </a:custGeom>
            <a:solidFill>
              <a:srgbClr val="000000"/>
            </a:solidFill>
          </p:spPr>
          <p:txBody>
            <a:bodyPr wrap="square" lIns="0" tIns="0" rIns="0" bIns="0" rtlCol="0"/>
            <a:lstStyle/>
            <a:p>
              <a:endParaRPr/>
            </a:p>
          </p:txBody>
        </p:sp>
        <p:sp>
          <p:nvSpPr>
            <p:cNvPr id="51" name="object 51"/>
            <p:cNvSpPr/>
            <p:nvPr/>
          </p:nvSpPr>
          <p:spPr>
            <a:xfrm>
              <a:off x="1816589" y="1189853"/>
              <a:ext cx="398145" cy="421005"/>
            </a:xfrm>
            <a:custGeom>
              <a:avLst/>
              <a:gdLst/>
              <a:ahLst/>
              <a:cxnLst/>
              <a:rect l="l" t="t" r="r" b="b"/>
              <a:pathLst>
                <a:path w="398144" h="421005">
                  <a:moveTo>
                    <a:pt x="7996" y="1904"/>
                  </a:moveTo>
                  <a:lnTo>
                    <a:pt x="395871" y="412747"/>
                  </a:lnTo>
                  <a:lnTo>
                    <a:pt x="397541" y="414440"/>
                  </a:lnTo>
                  <a:lnTo>
                    <a:pt x="397541" y="417191"/>
                  </a:lnTo>
                  <a:lnTo>
                    <a:pt x="395608" y="418884"/>
                  </a:lnTo>
                  <a:lnTo>
                    <a:pt x="393938" y="420577"/>
                  </a:lnTo>
                  <a:lnTo>
                    <a:pt x="391214" y="420365"/>
                  </a:lnTo>
                  <a:lnTo>
                    <a:pt x="389544" y="418673"/>
                  </a:lnTo>
                  <a:lnTo>
                    <a:pt x="1669" y="7829"/>
                  </a:lnTo>
                  <a:lnTo>
                    <a:pt x="0" y="6136"/>
                  </a:lnTo>
                  <a:lnTo>
                    <a:pt x="0" y="3385"/>
                  </a:lnTo>
                  <a:lnTo>
                    <a:pt x="1669" y="1692"/>
                  </a:lnTo>
                  <a:lnTo>
                    <a:pt x="3602" y="0"/>
                  </a:lnTo>
                  <a:lnTo>
                    <a:pt x="6326" y="0"/>
                  </a:lnTo>
                  <a:lnTo>
                    <a:pt x="7996" y="1904"/>
                  </a:lnTo>
                  <a:close/>
                </a:path>
              </a:pathLst>
            </a:custGeom>
            <a:ln w="3175">
              <a:solidFill>
                <a:srgbClr val="000000"/>
              </a:solidFill>
            </a:ln>
          </p:spPr>
          <p:txBody>
            <a:bodyPr wrap="square" lIns="0" tIns="0" rIns="0" bIns="0" rtlCol="0"/>
            <a:lstStyle/>
            <a:p>
              <a:endParaRPr/>
            </a:p>
          </p:txBody>
        </p:sp>
        <p:sp>
          <p:nvSpPr>
            <p:cNvPr id="52" name="object 52"/>
            <p:cNvSpPr/>
            <p:nvPr/>
          </p:nvSpPr>
          <p:spPr>
            <a:xfrm>
              <a:off x="1299064" y="1201915"/>
              <a:ext cx="461645" cy="410209"/>
            </a:xfrm>
            <a:custGeom>
              <a:avLst/>
              <a:gdLst/>
              <a:ahLst/>
              <a:cxnLst/>
              <a:rect l="l" t="t" r="r" b="b"/>
              <a:pathLst>
                <a:path w="461644" h="410209">
                  <a:moveTo>
                    <a:pt x="448466" y="11627"/>
                  </a:moveTo>
                  <a:lnTo>
                    <a:pt x="439920" y="13322"/>
                  </a:lnTo>
                  <a:lnTo>
                    <a:pt x="210" y="403648"/>
                  </a:lnTo>
                  <a:lnTo>
                    <a:pt x="0" y="406399"/>
                  </a:lnTo>
                  <a:lnTo>
                    <a:pt x="3365" y="410208"/>
                  </a:lnTo>
                  <a:lnTo>
                    <a:pt x="6098" y="410208"/>
                  </a:lnTo>
                  <a:lnTo>
                    <a:pt x="7996" y="408727"/>
                  </a:lnTo>
                  <a:lnTo>
                    <a:pt x="445722" y="19964"/>
                  </a:lnTo>
                  <a:lnTo>
                    <a:pt x="448466" y="11627"/>
                  </a:lnTo>
                  <a:close/>
                </a:path>
                <a:path w="461644" h="410209">
                  <a:moveTo>
                    <a:pt x="458870" y="8171"/>
                  </a:moveTo>
                  <a:lnTo>
                    <a:pt x="457945" y="9108"/>
                  </a:lnTo>
                  <a:lnTo>
                    <a:pt x="445722" y="19964"/>
                  </a:lnTo>
                  <a:lnTo>
                    <a:pt x="431671" y="62654"/>
                  </a:lnTo>
                  <a:lnTo>
                    <a:pt x="431056" y="64982"/>
                  </a:lnTo>
                  <a:lnTo>
                    <a:pt x="432286" y="67310"/>
                  </a:lnTo>
                  <a:lnTo>
                    <a:pt x="434395" y="68156"/>
                  </a:lnTo>
                  <a:lnTo>
                    <a:pt x="436680" y="69002"/>
                  </a:lnTo>
                  <a:lnTo>
                    <a:pt x="439228" y="67733"/>
                  </a:lnTo>
                  <a:lnTo>
                    <a:pt x="440107" y="65405"/>
                  </a:lnTo>
                  <a:lnTo>
                    <a:pt x="458870" y="8171"/>
                  </a:lnTo>
                  <a:close/>
                </a:path>
                <a:path w="461644" h="410209">
                  <a:moveTo>
                    <a:pt x="453036" y="1691"/>
                  </a:moveTo>
                  <a:lnTo>
                    <a:pt x="394413" y="13340"/>
                  </a:lnTo>
                  <a:lnTo>
                    <a:pt x="392040" y="13763"/>
                  </a:lnTo>
                  <a:lnTo>
                    <a:pt x="390370" y="16091"/>
                  </a:lnTo>
                  <a:lnTo>
                    <a:pt x="390986" y="18630"/>
                  </a:lnTo>
                  <a:lnTo>
                    <a:pt x="391425" y="20958"/>
                  </a:lnTo>
                  <a:lnTo>
                    <a:pt x="393797" y="22439"/>
                  </a:lnTo>
                  <a:lnTo>
                    <a:pt x="396082" y="22016"/>
                  </a:lnTo>
                  <a:lnTo>
                    <a:pt x="439920" y="13322"/>
                  </a:lnTo>
                  <a:lnTo>
                    <a:pt x="453036" y="1691"/>
                  </a:lnTo>
                  <a:close/>
                </a:path>
                <a:path w="461644" h="410209">
                  <a:moveTo>
                    <a:pt x="459713" y="4452"/>
                  </a:moveTo>
                  <a:lnTo>
                    <a:pt x="450828" y="4452"/>
                  </a:lnTo>
                  <a:lnTo>
                    <a:pt x="455836" y="10166"/>
                  </a:lnTo>
                  <a:lnTo>
                    <a:pt x="448466" y="11627"/>
                  </a:lnTo>
                  <a:lnTo>
                    <a:pt x="459879" y="4664"/>
                  </a:lnTo>
                  <a:lnTo>
                    <a:pt x="459713" y="4452"/>
                  </a:lnTo>
                  <a:close/>
                </a:path>
                <a:path w="461644" h="410209">
                  <a:moveTo>
                    <a:pt x="456330" y="1036"/>
                  </a:moveTo>
                  <a:lnTo>
                    <a:pt x="453036" y="1691"/>
                  </a:lnTo>
                  <a:lnTo>
                    <a:pt x="439920" y="13322"/>
                  </a:lnTo>
                  <a:lnTo>
                    <a:pt x="448466" y="11627"/>
                  </a:lnTo>
                  <a:lnTo>
                    <a:pt x="450828" y="4452"/>
                  </a:lnTo>
                  <a:lnTo>
                    <a:pt x="459713" y="4452"/>
                  </a:lnTo>
                  <a:lnTo>
                    <a:pt x="458385" y="2759"/>
                  </a:lnTo>
                  <a:lnTo>
                    <a:pt x="456715" y="1066"/>
                  </a:lnTo>
                  <a:lnTo>
                    <a:pt x="456330" y="1036"/>
                  </a:lnTo>
                  <a:close/>
                </a:path>
                <a:path w="461644" h="410209">
                  <a:moveTo>
                    <a:pt x="450828" y="4452"/>
                  </a:moveTo>
                  <a:lnTo>
                    <a:pt x="448466" y="11627"/>
                  </a:lnTo>
                  <a:lnTo>
                    <a:pt x="455836" y="10166"/>
                  </a:lnTo>
                  <a:lnTo>
                    <a:pt x="450828" y="4452"/>
                  </a:lnTo>
                  <a:close/>
                </a:path>
                <a:path w="461644" h="410209">
                  <a:moveTo>
                    <a:pt x="459821" y="5270"/>
                  </a:moveTo>
                  <a:lnTo>
                    <a:pt x="458870" y="8171"/>
                  </a:lnTo>
                  <a:lnTo>
                    <a:pt x="459615" y="7415"/>
                  </a:lnTo>
                  <a:lnTo>
                    <a:pt x="459821" y="5270"/>
                  </a:lnTo>
                  <a:close/>
                </a:path>
                <a:path w="461644" h="410209">
                  <a:moveTo>
                    <a:pt x="461548" y="0"/>
                  </a:moveTo>
                  <a:lnTo>
                    <a:pt x="456330" y="1036"/>
                  </a:lnTo>
                  <a:lnTo>
                    <a:pt x="456715" y="1066"/>
                  </a:lnTo>
                  <a:lnTo>
                    <a:pt x="458385" y="2759"/>
                  </a:lnTo>
                  <a:lnTo>
                    <a:pt x="459713" y="4452"/>
                  </a:lnTo>
                  <a:lnTo>
                    <a:pt x="459821" y="5270"/>
                  </a:lnTo>
                  <a:lnTo>
                    <a:pt x="461548" y="0"/>
                  </a:lnTo>
                  <a:close/>
                </a:path>
                <a:path w="461644" h="410209">
                  <a:moveTo>
                    <a:pt x="453991" y="855"/>
                  </a:moveTo>
                  <a:lnTo>
                    <a:pt x="453036" y="1691"/>
                  </a:lnTo>
                  <a:lnTo>
                    <a:pt x="456330" y="1036"/>
                  </a:lnTo>
                  <a:lnTo>
                    <a:pt x="453991" y="855"/>
                  </a:lnTo>
                  <a:close/>
                </a:path>
              </a:pathLst>
            </a:custGeom>
            <a:solidFill>
              <a:srgbClr val="000000"/>
            </a:solidFill>
          </p:spPr>
          <p:txBody>
            <a:bodyPr wrap="square" lIns="0" tIns="0" rIns="0" bIns="0" rtlCol="0"/>
            <a:lstStyle/>
            <a:p>
              <a:endParaRPr/>
            </a:p>
          </p:txBody>
        </p:sp>
        <p:sp>
          <p:nvSpPr>
            <p:cNvPr id="53" name="object 53"/>
            <p:cNvSpPr/>
            <p:nvPr/>
          </p:nvSpPr>
          <p:spPr>
            <a:xfrm>
              <a:off x="1299064" y="1202770"/>
              <a:ext cx="460375" cy="409575"/>
            </a:xfrm>
            <a:custGeom>
              <a:avLst/>
              <a:gdLst/>
              <a:ahLst/>
              <a:cxnLst/>
              <a:rect l="l" t="t" r="r" b="b"/>
              <a:pathLst>
                <a:path w="460375" h="409575">
                  <a:moveTo>
                    <a:pt x="457945" y="8252"/>
                  </a:moveTo>
                  <a:lnTo>
                    <a:pt x="7996" y="407872"/>
                  </a:lnTo>
                  <a:lnTo>
                    <a:pt x="6098" y="409353"/>
                  </a:lnTo>
                  <a:lnTo>
                    <a:pt x="3365" y="409353"/>
                  </a:lnTo>
                  <a:lnTo>
                    <a:pt x="1678" y="407448"/>
                  </a:lnTo>
                  <a:lnTo>
                    <a:pt x="0" y="405544"/>
                  </a:lnTo>
                  <a:lnTo>
                    <a:pt x="210" y="402793"/>
                  </a:lnTo>
                  <a:lnTo>
                    <a:pt x="2100" y="401100"/>
                  </a:lnTo>
                  <a:lnTo>
                    <a:pt x="452058" y="1692"/>
                  </a:lnTo>
                  <a:lnTo>
                    <a:pt x="453991" y="0"/>
                  </a:lnTo>
                  <a:lnTo>
                    <a:pt x="456715" y="211"/>
                  </a:lnTo>
                  <a:lnTo>
                    <a:pt x="458385" y="1904"/>
                  </a:lnTo>
                  <a:lnTo>
                    <a:pt x="459879" y="3809"/>
                  </a:lnTo>
                  <a:lnTo>
                    <a:pt x="459615" y="6559"/>
                  </a:lnTo>
                  <a:lnTo>
                    <a:pt x="457945" y="8252"/>
                  </a:lnTo>
                  <a:close/>
                </a:path>
              </a:pathLst>
            </a:custGeom>
            <a:ln w="3175">
              <a:solidFill>
                <a:srgbClr val="000000"/>
              </a:solidFill>
            </a:ln>
          </p:spPr>
          <p:txBody>
            <a:bodyPr wrap="square" lIns="0" tIns="0" rIns="0" bIns="0" rtlCol="0"/>
            <a:lstStyle/>
            <a:p>
              <a:endParaRPr/>
            </a:p>
          </p:txBody>
        </p:sp>
        <p:sp>
          <p:nvSpPr>
            <p:cNvPr id="54" name="object 54"/>
            <p:cNvSpPr/>
            <p:nvPr/>
          </p:nvSpPr>
          <p:spPr>
            <a:xfrm>
              <a:off x="2352619" y="600163"/>
              <a:ext cx="440690" cy="424815"/>
            </a:xfrm>
            <a:custGeom>
              <a:avLst/>
              <a:gdLst/>
              <a:ahLst/>
              <a:cxnLst/>
              <a:rect l="l" t="t" r="r" b="b"/>
              <a:pathLst>
                <a:path w="440689" h="424815">
                  <a:moveTo>
                    <a:pt x="12678" y="12358"/>
                  </a:moveTo>
                  <a:lnTo>
                    <a:pt x="15078" y="20807"/>
                  </a:lnTo>
                  <a:lnTo>
                    <a:pt x="432690" y="422517"/>
                  </a:lnTo>
                  <a:lnTo>
                    <a:pt x="434360" y="424192"/>
                  </a:lnTo>
                  <a:lnTo>
                    <a:pt x="437084" y="424192"/>
                  </a:lnTo>
                  <a:lnTo>
                    <a:pt x="438754" y="422517"/>
                  </a:lnTo>
                  <a:lnTo>
                    <a:pt x="440511" y="420577"/>
                  </a:lnTo>
                  <a:lnTo>
                    <a:pt x="440511" y="417844"/>
                  </a:lnTo>
                  <a:lnTo>
                    <a:pt x="21046" y="14366"/>
                  </a:lnTo>
                  <a:lnTo>
                    <a:pt x="12678" y="12358"/>
                  </a:lnTo>
                  <a:close/>
                </a:path>
                <a:path w="440689" h="424815">
                  <a:moveTo>
                    <a:pt x="2452" y="8595"/>
                  </a:moveTo>
                  <a:lnTo>
                    <a:pt x="18892" y="66216"/>
                  </a:lnTo>
                  <a:lnTo>
                    <a:pt x="19595" y="68597"/>
                  </a:lnTo>
                  <a:lnTo>
                    <a:pt x="21880" y="70096"/>
                  </a:lnTo>
                  <a:lnTo>
                    <a:pt x="24165" y="69390"/>
                  </a:lnTo>
                  <a:lnTo>
                    <a:pt x="26537" y="68597"/>
                  </a:lnTo>
                  <a:lnTo>
                    <a:pt x="27943" y="66216"/>
                  </a:lnTo>
                  <a:lnTo>
                    <a:pt x="27328" y="63924"/>
                  </a:lnTo>
                  <a:lnTo>
                    <a:pt x="15078" y="20807"/>
                  </a:lnTo>
                  <a:lnTo>
                    <a:pt x="3163" y="9346"/>
                  </a:lnTo>
                  <a:lnTo>
                    <a:pt x="2452" y="8595"/>
                  </a:lnTo>
                  <a:close/>
                </a:path>
                <a:path w="440689" h="424815">
                  <a:moveTo>
                    <a:pt x="8279" y="1997"/>
                  </a:moveTo>
                  <a:lnTo>
                    <a:pt x="9226" y="2997"/>
                  </a:lnTo>
                  <a:lnTo>
                    <a:pt x="21046" y="14366"/>
                  </a:lnTo>
                  <a:lnTo>
                    <a:pt x="64411" y="24776"/>
                  </a:lnTo>
                  <a:lnTo>
                    <a:pt x="66696" y="25393"/>
                  </a:lnTo>
                  <a:lnTo>
                    <a:pt x="69244" y="23894"/>
                  </a:lnTo>
                  <a:lnTo>
                    <a:pt x="69859" y="21337"/>
                  </a:lnTo>
                  <a:lnTo>
                    <a:pt x="70299" y="19045"/>
                  </a:lnTo>
                  <a:lnTo>
                    <a:pt x="68805" y="16752"/>
                  </a:lnTo>
                  <a:lnTo>
                    <a:pt x="66520" y="16047"/>
                  </a:lnTo>
                  <a:lnTo>
                    <a:pt x="8279" y="1997"/>
                  </a:lnTo>
                  <a:close/>
                </a:path>
                <a:path w="440689" h="424815">
                  <a:moveTo>
                    <a:pt x="5116" y="1234"/>
                  </a:moveTo>
                  <a:lnTo>
                    <a:pt x="4657" y="1234"/>
                  </a:lnTo>
                  <a:lnTo>
                    <a:pt x="3163" y="3174"/>
                  </a:lnTo>
                  <a:lnTo>
                    <a:pt x="1493" y="4849"/>
                  </a:lnTo>
                  <a:lnTo>
                    <a:pt x="1493" y="5235"/>
                  </a:lnTo>
                  <a:lnTo>
                    <a:pt x="2452" y="8595"/>
                  </a:lnTo>
                  <a:lnTo>
                    <a:pt x="3163" y="9346"/>
                  </a:lnTo>
                  <a:lnTo>
                    <a:pt x="15078" y="20807"/>
                  </a:lnTo>
                  <a:lnTo>
                    <a:pt x="12678" y="12358"/>
                  </a:lnTo>
                  <a:lnTo>
                    <a:pt x="5272" y="10580"/>
                  </a:lnTo>
                  <a:lnTo>
                    <a:pt x="10544" y="4849"/>
                  </a:lnTo>
                  <a:lnTo>
                    <a:pt x="11151" y="4849"/>
                  </a:lnTo>
                  <a:lnTo>
                    <a:pt x="9226" y="2997"/>
                  </a:lnTo>
                  <a:lnTo>
                    <a:pt x="8279" y="1997"/>
                  </a:lnTo>
                  <a:lnTo>
                    <a:pt x="5116" y="1234"/>
                  </a:lnTo>
                  <a:close/>
                </a:path>
                <a:path w="440689" h="424815">
                  <a:moveTo>
                    <a:pt x="11151" y="4849"/>
                  </a:moveTo>
                  <a:lnTo>
                    <a:pt x="10544" y="4849"/>
                  </a:lnTo>
                  <a:lnTo>
                    <a:pt x="12678" y="12358"/>
                  </a:lnTo>
                  <a:lnTo>
                    <a:pt x="21046" y="14366"/>
                  </a:lnTo>
                  <a:lnTo>
                    <a:pt x="11151" y="4849"/>
                  </a:lnTo>
                  <a:close/>
                </a:path>
                <a:path w="440689" h="424815">
                  <a:moveTo>
                    <a:pt x="10544" y="4849"/>
                  </a:moveTo>
                  <a:lnTo>
                    <a:pt x="5272" y="10580"/>
                  </a:lnTo>
                  <a:lnTo>
                    <a:pt x="12678" y="12358"/>
                  </a:lnTo>
                  <a:lnTo>
                    <a:pt x="10544" y="4849"/>
                  </a:lnTo>
                  <a:close/>
                </a:path>
                <a:path w="440689" h="424815">
                  <a:moveTo>
                    <a:pt x="1493" y="5235"/>
                  </a:moveTo>
                  <a:lnTo>
                    <a:pt x="1493" y="7582"/>
                  </a:lnTo>
                  <a:lnTo>
                    <a:pt x="2452" y="8595"/>
                  </a:lnTo>
                  <a:lnTo>
                    <a:pt x="1493" y="5235"/>
                  </a:lnTo>
                  <a:close/>
                </a:path>
                <a:path w="440689" h="424815">
                  <a:moveTo>
                    <a:pt x="0" y="0"/>
                  </a:moveTo>
                  <a:lnTo>
                    <a:pt x="1493" y="5235"/>
                  </a:lnTo>
                  <a:lnTo>
                    <a:pt x="1493" y="4849"/>
                  </a:lnTo>
                  <a:lnTo>
                    <a:pt x="3163" y="3174"/>
                  </a:lnTo>
                  <a:lnTo>
                    <a:pt x="4657" y="1234"/>
                  </a:lnTo>
                  <a:lnTo>
                    <a:pt x="5116" y="1234"/>
                  </a:lnTo>
                  <a:lnTo>
                    <a:pt x="0" y="0"/>
                  </a:lnTo>
                  <a:close/>
                </a:path>
                <a:path w="440689" h="424815">
                  <a:moveTo>
                    <a:pt x="7557" y="1234"/>
                  </a:moveTo>
                  <a:lnTo>
                    <a:pt x="5116" y="1234"/>
                  </a:lnTo>
                  <a:lnTo>
                    <a:pt x="8279" y="1997"/>
                  </a:lnTo>
                  <a:lnTo>
                    <a:pt x="7557" y="1234"/>
                  </a:lnTo>
                  <a:close/>
                </a:path>
              </a:pathLst>
            </a:custGeom>
            <a:solidFill>
              <a:srgbClr val="000000"/>
            </a:solidFill>
          </p:spPr>
          <p:txBody>
            <a:bodyPr wrap="square" lIns="0" tIns="0" rIns="0" bIns="0" rtlCol="0"/>
            <a:lstStyle/>
            <a:p>
              <a:endParaRPr/>
            </a:p>
          </p:txBody>
        </p:sp>
        <p:sp>
          <p:nvSpPr>
            <p:cNvPr id="55" name="object 55"/>
            <p:cNvSpPr/>
            <p:nvPr/>
          </p:nvSpPr>
          <p:spPr>
            <a:xfrm>
              <a:off x="2354113" y="601397"/>
              <a:ext cx="439420" cy="423545"/>
            </a:xfrm>
            <a:custGeom>
              <a:avLst/>
              <a:gdLst/>
              <a:ahLst/>
              <a:cxnLst/>
              <a:rect l="l" t="t" r="r" b="b"/>
              <a:pathLst>
                <a:path w="439419" h="423544">
                  <a:moveTo>
                    <a:pt x="7732" y="1763"/>
                  </a:moveTo>
                  <a:lnTo>
                    <a:pt x="437260" y="414934"/>
                  </a:lnTo>
                  <a:lnTo>
                    <a:pt x="439017" y="416609"/>
                  </a:lnTo>
                  <a:lnTo>
                    <a:pt x="439017" y="419343"/>
                  </a:lnTo>
                  <a:lnTo>
                    <a:pt x="437260" y="421282"/>
                  </a:lnTo>
                  <a:lnTo>
                    <a:pt x="435590" y="422958"/>
                  </a:lnTo>
                  <a:lnTo>
                    <a:pt x="432866" y="422958"/>
                  </a:lnTo>
                  <a:lnTo>
                    <a:pt x="431197" y="421282"/>
                  </a:lnTo>
                  <a:lnTo>
                    <a:pt x="1669" y="8111"/>
                  </a:lnTo>
                  <a:lnTo>
                    <a:pt x="0" y="6348"/>
                  </a:lnTo>
                  <a:lnTo>
                    <a:pt x="0" y="3615"/>
                  </a:lnTo>
                  <a:lnTo>
                    <a:pt x="1669" y="1939"/>
                  </a:lnTo>
                  <a:lnTo>
                    <a:pt x="3163" y="0"/>
                  </a:lnTo>
                  <a:lnTo>
                    <a:pt x="6063" y="0"/>
                  </a:lnTo>
                  <a:lnTo>
                    <a:pt x="7732" y="1763"/>
                  </a:lnTo>
                  <a:close/>
                </a:path>
              </a:pathLst>
            </a:custGeom>
            <a:ln w="3175">
              <a:solidFill>
                <a:srgbClr val="000000"/>
              </a:solidFill>
            </a:ln>
          </p:spPr>
          <p:txBody>
            <a:bodyPr wrap="square" lIns="0" tIns="0" rIns="0" bIns="0" rtlCol="0"/>
            <a:lstStyle/>
            <a:p>
              <a:endParaRPr/>
            </a:p>
          </p:txBody>
        </p:sp>
        <p:sp>
          <p:nvSpPr>
            <p:cNvPr id="56" name="object 56"/>
            <p:cNvSpPr/>
            <p:nvPr/>
          </p:nvSpPr>
          <p:spPr>
            <a:xfrm>
              <a:off x="1814919" y="607128"/>
              <a:ext cx="461645" cy="422909"/>
            </a:xfrm>
            <a:custGeom>
              <a:avLst/>
              <a:gdLst/>
              <a:ahLst/>
              <a:cxnLst/>
              <a:rect l="l" t="t" r="r" b="b"/>
              <a:pathLst>
                <a:path w="461644" h="422909">
                  <a:moveTo>
                    <a:pt x="448762" y="11728"/>
                  </a:moveTo>
                  <a:lnTo>
                    <a:pt x="440146" y="13602"/>
                  </a:lnTo>
                  <a:lnTo>
                    <a:pt x="2108" y="414493"/>
                  </a:lnTo>
                  <a:lnTo>
                    <a:pt x="175" y="416169"/>
                  </a:lnTo>
                  <a:lnTo>
                    <a:pt x="0" y="418902"/>
                  </a:lnTo>
                  <a:lnTo>
                    <a:pt x="1669" y="420577"/>
                  </a:lnTo>
                  <a:lnTo>
                    <a:pt x="3339" y="422517"/>
                  </a:lnTo>
                  <a:lnTo>
                    <a:pt x="6063" y="422517"/>
                  </a:lnTo>
                  <a:lnTo>
                    <a:pt x="7732" y="421018"/>
                  </a:lnTo>
                  <a:lnTo>
                    <a:pt x="446152" y="20075"/>
                  </a:lnTo>
                  <a:lnTo>
                    <a:pt x="448762" y="11728"/>
                  </a:lnTo>
                  <a:close/>
                </a:path>
                <a:path w="461644" h="422909">
                  <a:moveTo>
                    <a:pt x="458889" y="8477"/>
                  </a:moveTo>
                  <a:lnTo>
                    <a:pt x="458174" y="9081"/>
                  </a:lnTo>
                  <a:lnTo>
                    <a:pt x="446152" y="20075"/>
                  </a:lnTo>
                  <a:lnTo>
                    <a:pt x="432690" y="63130"/>
                  </a:lnTo>
                  <a:lnTo>
                    <a:pt x="431812" y="65423"/>
                  </a:lnTo>
                  <a:lnTo>
                    <a:pt x="433130" y="67980"/>
                  </a:lnTo>
                  <a:lnTo>
                    <a:pt x="435415" y="68597"/>
                  </a:lnTo>
                  <a:lnTo>
                    <a:pt x="437699" y="69479"/>
                  </a:lnTo>
                  <a:lnTo>
                    <a:pt x="440248" y="67980"/>
                  </a:lnTo>
                  <a:lnTo>
                    <a:pt x="441126" y="65864"/>
                  </a:lnTo>
                  <a:lnTo>
                    <a:pt x="458889" y="8477"/>
                  </a:lnTo>
                  <a:close/>
                </a:path>
                <a:path w="461644" h="422909">
                  <a:moveTo>
                    <a:pt x="453091" y="1807"/>
                  </a:moveTo>
                  <a:lnTo>
                    <a:pt x="394553" y="14371"/>
                  </a:lnTo>
                  <a:lnTo>
                    <a:pt x="392268" y="14812"/>
                  </a:lnTo>
                  <a:lnTo>
                    <a:pt x="390599" y="17193"/>
                  </a:lnTo>
                  <a:lnTo>
                    <a:pt x="391214" y="19662"/>
                  </a:lnTo>
                  <a:lnTo>
                    <a:pt x="391653" y="22042"/>
                  </a:lnTo>
                  <a:lnTo>
                    <a:pt x="393938" y="23541"/>
                  </a:lnTo>
                  <a:lnTo>
                    <a:pt x="396486" y="23100"/>
                  </a:lnTo>
                  <a:lnTo>
                    <a:pt x="440146" y="13602"/>
                  </a:lnTo>
                  <a:lnTo>
                    <a:pt x="452023" y="2733"/>
                  </a:lnTo>
                  <a:lnTo>
                    <a:pt x="453091" y="1807"/>
                  </a:lnTo>
                  <a:close/>
                </a:path>
                <a:path w="461644" h="422909">
                  <a:moveTo>
                    <a:pt x="459860" y="4673"/>
                  </a:moveTo>
                  <a:lnTo>
                    <a:pt x="450968" y="4673"/>
                  </a:lnTo>
                  <a:lnTo>
                    <a:pt x="456065" y="10139"/>
                  </a:lnTo>
                  <a:lnTo>
                    <a:pt x="448762" y="11728"/>
                  </a:lnTo>
                  <a:lnTo>
                    <a:pt x="446152" y="20075"/>
                  </a:lnTo>
                  <a:lnTo>
                    <a:pt x="458174" y="9081"/>
                  </a:lnTo>
                  <a:lnTo>
                    <a:pt x="458889" y="8477"/>
                  </a:lnTo>
                  <a:lnTo>
                    <a:pt x="460014" y="4843"/>
                  </a:lnTo>
                  <a:lnTo>
                    <a:pt x="459860" y="4673"/>
                  </a:lnTo>
                  <a:close/>
                </a:path>
                <a:path w="461644" h="422909">
                  <a:moveTo>
                    <a:pt x="461513" y="0"/>
                  </a:moveTo>
                  <a:lnTo>
                    <a:pt x="453091" y="1807"/>
                  </a:lnTo>
                  <a:lnTo>
                    <a:pt x="452023" y="2733"/>
                  </a:lnTo>
                  <a:lnTo>
                    <a:pt x="440146" y="13602"/>
                  </a:lnTo>
                  <a:lnTo>
                    <a:pt x="448762" y="11728"/>
                  </a:lnTo>
                  <a:lnTo>
                    <a:pt x="450968" y="4673"/>
                  </a:lnTo>
                  <a:lnTo>
                    <a:pt x="459860" y="4673"/>
                  </a:lnTo>
                  <a:lnTo>
                    <a:pt x="458350" y="2997"/>
                  </a:lnTo>
                  <a:lnTo>
                    <a:pt x="456680" y="1058"/>
                  </a:lnTo>
                  <a:lnTo>
                    <a:pt x="461186" y="1058"/>
                  </a:lnTo>
                  <a:lnTo>
                    <a:pt x="461513" y="0"/>
                  </a:lnTo>
                  <a:close/>
                </a:path>
                <a:path w="461644" h="422909">
                  <a:moveTo>
                    <a:pt x="450968" y="4673"/>
                  </a:moveTo>
                  <a:lnTo>
                    <a:pt x="448762" y="11728"/>
                  </a:lnTo>
                  <a:lnTo>
                    <a:pt x="456065" y="10139"/>
                  </a:lnTo>
                  <a:lnTo>
                    <a:pt x="450968" y="4673"/>
                  </a:lnTo>
                  <a:close/>
                </a:path>
                <a:path w="461644" h="422909">
                  <a:moveTo>
                    <a:pt x="460014" y="4843"/>
                  </a:moveTo>
                  <a:lnTo>
                    <a:pt x="458889" y="8477"/>
                  </a:lnTo>
                  <a:lnTo>
                    <a:pt x="459843" y="7670"/>
                  </a:lnTo>
                  <a:lnTo>
                    <a:pt x="460014" y="4843"/>
                  </a:lnTo>
                  <a:close/>
                </a:path>
                <a:path w="461644" h="422909">
                  <a:moveTo>
                    <a:pt x="461186" y="1058"/>
                  </a:moveTo>
                  <a:lnTo>
                    <a:pt x="456680" y="1058"/>
                  </a:lnTo>
                  <a:lnTo>
                    <a:pt x="458350" y="2997"/>
                  </a:lnTo>
                  <a:lnTo>
                    <a:pt x="460014" y="4843"/>
                  </a:lnTo>
                  <a:lnTo>
                    <a:pt x="461186" y="1058"/>
                  </a:lnTo>
                  <a:close/>
                </a:path>
                <a:path w="461644" h="422909">
                  <a:moveTo>
                    <a:pt x="456584" y="1058"/>
                  </a:moveTo>
                  <a:lnTo>
                    <a:pt x="453956" y="1058"/>
                  </a:lnTo>
                  <a:lnTo>
                    <a:pt x="453091" y="1807"/>
                  </a:lnTo>
                  <a:lnTo>
                    <a:pt x="456584" y="1058"/>
                  </a:lnTo>
                  <a:close/>
                </a:path>
              </a:pathLst>
            </a:custGeom>
            <a:solidFill>
              <a:srgbClr val="000000"/>
            </a:solidFill>
          </p:spPr>
          <p:txBody>
            <a:bodyPr wrap="square" lIns="0" tIns="0" rIns="0" bIns="0" rtlCol="0"/>
            <a:lstStyle/>
            <a:p>
              <a:endParaRPr/>
            </a:p>
          </p:txBody>
        </p:sp>
        <p:sp>
          <p:nvSpPr>
            <p:cNvPr id="57" name="object 57"/>
            <p:cNvSpPr/>
            <p:nvPr/>
          </p:nvSpPr>
          <p:spPr>
            <a:xfrm>
              <a:off x="1814919" y="608186"/>
              <a:ext cx="460375" cy="421640"/>
            </a:xfrm>
            <a:custGeom>
              <a:avLst/>
              <a:gdLst/>
              <a:ahLst/>
              <a:cxnLst/>
              <a:rect l="l" t="t" r="r" b="b"/>
              <a:pathLst>
                <a:path w="460375" h="421640">
                  <a:moveTo>
                    <a:pt x="458174" y="8023"/>
                  </a:moveTo>
                  <a:lnTo>
                    <a:pt x="7732" y="419960"/>
                  </a:lnTo>
                  <a:lnTo>
                    <a:pt x="6063" y="421459"/>
                  </a:lnTo>
                  <a:lnTo>
                    <a:pt x="3339" y="421459"/>
                  </a:lnTo>
                  <a:lnTo>
                    <a:pt x="1669" y="419519"/>
                  </a:lnTo>
                  <a:lnTo>
                    <a:pt x="0" y="417844"/>
                  </a:lnTo>
                  <a:lnTo>
                    <a:pt x="175" y="415110"/>
                  </a:lnTo>
                  <a:lnTo>
                    <a:pt x="2108" y="413435"/>
                  </a:lnTo>
                  <a:lnTo>
                    <a:pt x="452023" y="1675"/>
                  </a:lnTo>
                  <a:lnTo>
                    <a:pt x="453956" y="0"/>
                  </a:lnTo>
                  <a:lnTo>
                    <a:pt x="456680" y="0"/>
                  </a:lnTo>
                  <a:lnTo>
                    <a:pt x="458350" y="1939"/>
                  </a:lnTo>
                  <a:lnTo>
                    <a:pt x="460019" y="3791"/>
                  </a:lnTo>
                  <a:lnTo>
                    <a:pt x="459843" y="6612"/>
                  </a:lnTo>
                  <a:lnTo>
                    <a:pt x="458174" y="8023"/>
                  </a:lnTo>
                  <a:close/>
                </a:path>
              </a:pathLst>
            </a:custGeom>
            <a:ln w="3175">
              <a:solidFill>
                <a:srgbClr val="000000"/>
              </a:solidFill>
            </a:ln>
          </p:spPr>
          <p:txBody>
            <a:bodyPr wrap="square" lIns="0" tIns="0" rIns="0" bIns="0" rtlCol="0"/>
            <a:lstStyle/>
            <a:p>
              <a:endParaRPr/>
            </a:p>
          </p:txBody>
        </p:sp>
        <p:sp>
          <p:nvSpPr>
            <p:cNvPr id="58" name="object 58"/>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12.67</a:t>
            </a:r>
            <a:endParaRPr sz="600">
              <a:latin typeface="Arial"/>
              <a:cs typeface="Arial"/>
            </a:endParaRPr>
          </a:p>
        </p:txBody>
      </p:sp>
      <p:sp>
        <p:nvSpPr>
          <p:cNvPr id="3" name="object 3"/>
          <p:cNvSpPr txBox="1"/>
          <p:nvPr/>
        </p:nvSpPr>
        <p:spPr>
          <a:xfrm>
            <a:off x="1240282" y="3130423"/>
            <a:ext cx="17468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12.27 </a:t>
            </a:r>
            <a:r>
              <a:rPr sz="1000" b="1" spc="-10" dirty="0">
                <a:latin typeface="Times New Roman"/>
                <a:cs typeface="Times New Roman"/>
              </a:rPr>
              <a:t>Expression</a:t>
            </a:r>
            <a:r>
              <a:rPr sz="1000" b="1" spc="-40"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4592" y="342900"/>
              <a:ext cx="4305300" cy="2456884"/>
            </a:xfrm>
            <a:prstGeom prst="rect">
              <a:avLst/>
            </a:prstGeom>
          </p:spPr>
        </p:pic>
        <p:sp>
          <p:nvSpPr>
            <p:cNvPr id="6" name="object 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12.68</a:t>
            </a:r>
            <a:endParaRPr sz="600">
              <a:latin typeface="Arial"/>
              <a:cs typeface="Arial"/>
            </a:endParaRPr>
          </a:p>
        </p:txBody>
      </p:sp>
      <p:sp>
        <p:nvSpPr>
          <p:cNvPr id="3" name="object 3"/>
          <p:cNvSpPr txBox="1"/>
          <p:nvPr/>
        </p:nvSpPr>
        <p:spPr>
          <a:xfrm>
            <a:off x="1943279" y="394466"/>
            <a:ext cx="523875" cy="175895"/>
          </a:xfrm>
          <a:prstGeom prst="rect">
            <a:avLst/>
          </a:prstGeom>
          <a:ln w="6396">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78</a:t>
            </a:r>
            <a:endParaRPr sz="800">
              <a:latin typeface="Times New Roman"/>
              <a:cs typeface="Times New Roman"/>
            </a:endParaRPr>
          </a:p>
        </p:txBody>
      </p:sp>
      <p:sp>
        <p:nvSpPr>
          <p:cNvPr id="4" name="object 4"/>
          <p:cNvSpPr/>
          <p:nvPr/>
        </p:nvSpPr>
        <p:spPr>
          <a:xfrm>
            <a:off x="1419791" y="969919"/>
            <a:ext cx="523875" cy="175895"/>
          </a:xfrm>
          <a:custGeom>
            <a:avLst/>
            <a:gdLst/>
            <a:ahLst/>
            <a:cxnLst/>
            <a:rect l="l" t="t" r="r" b="b"/>
            <a:pathLst>
              <a:path w="523875" h="175894">
                <a:moveTo>
                  <a:pt x="0" y="175715"/>
                </a:moveTo>
                <a:lnTo>
                  <a:pt x="523504" y="175715"/>
                </a:lnTo>
                <a:lnTo>
                  <a:pt x="523504" y="0"/>
                </a:lnTo>
                <a:lnTo>
                  <a:pt x="0" y="0"/>
                </a:lnTo>
                <a:lnTo>
                  <a:pt x="0" y="175715"/>
                </a:lnTo>
                <a:close/>
              </a:path>
            </a:pathLst>
          </a:custGeom>
          <a:ln w="6384">
            <a:solidFill>
              <a:srgbClr val="000000"/>
            </a:solidFill>
          </a:ln>
        </p:spPr>
        <p:txBody>
          <a:bodyPr wrap="square" lIns="0" tIns="0" rIns="0" bIns="0" rtlCol="0"/>
          <a:lstStyle/>
          <a:p>
            <a:endParaRPr/>
          </a:p>
        </p:txBody>
      </p:sp>
      <p:sp>
        <p:nvSpPr>
          <p:cNvPr id="5" name="object 5"/>
          <p:cNvSpPr txBox="1"/>
          <p:nvPr/>
        </p:nvSpPr>
        <p:spPr>
          <a:xfrm>
            <a:off x="1422981" y="970680"/>
            <a:ext cx="512445" cy="149225"/>
          </a:xfrm>
          <a:prstGeom prst="rect">
            <a:avLst/>
          </a:prstGeom>
        </p:spPr>
        <p:txBody>
          <a:bodyPr vert="horz" wrap="square" lIns="0" tIns="13970" rIns="0" bIns="0" rtlCol="0">
            <a:spAutoFit/>
          </a:bodyPr>
          <a:lstStyle/>
          <a:p>
            <a:pPr marL="5715" algn="ctr">
              <a:lnSpc>
                <a:spcPct val="100000"/>
              </a:lnSpc>
              <a:spcBef>
                <a:spcPts val="110"/>
              </a:spcBef>
            </a:pPr>
            <a:r>
              <a:rPr sz="800" dirty="0">
                <a:latin typeface="Times New Roman"/>
                <a:cs typeface="Times New Roman"/>
              </a:rPr>
              <a:t>55</a:t>
            </a:r>
            <a:endParaRPr sz="800">
              <a:latin typeface="Times New Roman"/>
              <a:cs typeface="Times New Roman"/>
            </a:endParaRPr>
          </a:p>
        </p:txBody>
      </p:sp>
      <p:sp>
        <p:nvSpPr>
          <p:cNvPr id="6" name="object 6"/>
          <p:cNvSpPr txBox="1"/>
          <p:nvPr/>
        </p:nvSpPr>
        <p:spPr>
          <a:xfrm>
            <a:off x="2436487" y="975088"/>
            <a:ext cx="523875" cy="175895"/>
          </a:xfrm>
          <a:prstGeom prst="rect">
            <a:avLst/>
          </a:prstGeom>
          <a:ln w="6431">
            <a:solidFill>
              <a:srgbClr val="000000"/>
            </a:solidFill>
          </a:ln>
        </p:spPr>
        <p:txBody>
          <a:bodyPr vert="horz" wrap="square" lIns="0" tIns="14604" rIns="0" bIns="0" rtlCol="0">
            <a:spAutoFit/>
          </a:bodyPr>
          <a:lstStyle/>
          <a:p>
            <a:pPr marL="635" algn="ctr">
              <a:lnSpc>
                <a:spcPct val="100000"/>
              </a:lnSpc>
              <a:spcBef>
                <a:spcPts val="114"/>
              </a:spcBef>
            </a:pPr>
            <a:r>
              <a:rPr sz="800" dirty="0">
                <a:latin typeface="Times New Roman"/>
                <a:cs typeface="Times New Roman"/>
              </a:rPr>
              <a:t>92</a:t>
            </a:r>
            <a:endParaRPr sz="800">
              <a:latin typeface="Times New Roman"/>
              <a:cs typeface="Times New Roman"/>
            </a:endParaRPr>
          </a:p>
        </p:txBody>
      </p:sp>
      <p:sp>
        <p:nvSpPr>
          <p:cNvPr id="7" name="object 7"/>
          <p:cNvSpPr/>
          <p:nvPr/>
        </p:nvSpPr>
        <p:spPr>
          <a:xfrm>
            <a:off x="2898472" y="1562316"/>
            <a:ext cx="523875" cy="175895"/>
          </a:xfrm>
          <a:custGeom>
            <a:avLst/>
            <a:gdLst/>
            <a:ahLst/>
            <a:cxnLst/>
            <a:rect l="l" t="t" r="r" b="b"/>
            <a:pathLst>
              <a:path w="523875" h="175894">
                <a:moveTo>
                  <a:pt x="0" y="175715"/>
                </a:moveTo>
                <a:lnTo>
                  <a:pt x="523710" y="175715"/>
                </a:lnTo>
                <a:lnTo>
                  <a:pt x="523710" y="0"/>
                </a:lnTo>
                <a:lnTo>
                  <a:pt x="0" y="0"/>
                </a:lnTo>
                <a:lnTo>
                  <a:pt x="0" y="175715"/>
                </a:lnTo>
                <a:close/>
              </a:path>
            </a:pathLst>
          </a:custGeom>
          <a:ln w="6384">
            <a:solidFill>
              <a:srgbClr val="000000"/>
            </a:solidFill>
          </a:ln>
        </p:spPr>
        <p:txBody>
          <a:bodyPr wrap="square" lIns="0" tIns="0" rIns="0" bIns="0" rtlCol="0"/>
          <a:lstStyle/>
          <a:p>
            <a:endParaRPr/>
          </a:p>
        </p:txBody>
      </p:sp>
      <p:sp>
        <p:nvSpPr>
          <p:cNvPr id="8" name="object 8"/>
          <p:cNvSpPr txBox="1"/>
          <p:nvPr/>
        </p:nvSpPr>
        <p:spPr>
          <a:xfrm>
            <a:off x="2901679" y="1562664"/>
            <a:ext cx="513080" cy="149225"/>
          </a:xfrm>
          <a:prstGeom prst="rect">
            <a:avLst/>
          </a:prstGeom>
        </p:spPr>
        <p:txBody>
          <a:bodyPr vert="horz" wrap="square" lIns="0" tIns="13970" rIns="0" bIns="0" rtlCol="0">
            <a:spAutoFit/>
          </a:bodyPr>
          <a:lstStyle/>
          <a:p>
            <a:pPr marL="5715" algn="ctr">
              <a:lnSpc>
                <a:spcPct val="100000"/>
              </a:lnSpc>
              <a:spcBef>
                <a:spcPts val="110"/>
              </a:spcBef>
            </a:pPr>
            <a:r>
              <a:rPr sz="800" spc="-10" dirty="0">
                <a:latin typeface="Times New Roman"/>
                <a:cs typeface="Times New Roman"/>
              </a:rPr>
              <a:t>119</a:t>
            </a:r>
            <a:endParaRPr sz="800">
              <a:latin typeface="Times New Roman"/>
              <a:cs typeface="Times New Roman"/>
            </a:endParaRPr>
          </a:p>
        </p:txBody>
      </p:sp>
      <p:sp>
        <p:nvSpPr>
          <p:cNvPr id="9" name="object 9"/>
          <p:cNvSpPr/>
          <p:nvPr/>
        </p:nvSpPr>
        <p:spPr>
          <a:xfrm>
            <a:off x="905934" y="1550343"/>
            <a:ext cx="523875" cy="175895"/>
          </a:xfrm>
          <a:custGeom>
            <a:avLst/>
            <a:gdLst/>
            <a:ahLst/>
            <a:cxnLst/>
            <a:rect l="l" t="t" r="r" b="b"/>
            <a:pathLst>
              <a:path w="523875" h="175894">
                <a:moveTo>
                  <a:pt x="0" y="175509"/>
                </a:moveTo>
                <a:lnTo>
                  <a:pt x="523298" y="175509"/>
                </a:lnTo>
                <a:lnTo>
                  <a:pt x="523298" y="0"/>
                </a:lnTo>
                <a:lnTo>
                  <a:pt x="0" y="0"/>
                </a:lnTo>
                <a:lnTo>
                  <a:pt x="0" y="175509"/>
                </a:lnTo>
                <a:close/>
              </a:path>
            </a:pathLst>
          </a:custGeom>
          <a:ln w="6384">
            <a:solidFill>
              <a:srgbClr val="000000"/>
            </a:solidFill>
          </a:ln>
        </p:spPr>
        <p:txBody>
          <a:bodyPr wrap="square" lIns="0" tIns="0" rIns="0" bIns="0" rtlCol="0"/>
          <a:lstStyle/>
          <a:p>
            <a:endParaRPr/>
          </a:p>
        </p:txBody>
      </p:sp>
      <p:sp>
        <p:nvSpPr>
          <p:cNvPr id="10" name="object 10"/>
          <p:cNvSpPr txBox="1"/>
          <p:nvPr/>
        </p:nvSpPr>
        <p:spPr>
          <a:xfrm>
            <a:off x="909126" y="1551302"/>
            <a:ext cx="512445" cy="149225"/>
          </a:xfrm>
          <a:prstGeom prst="rect">
            <a:avLst/>
          </a:prstGeom>
        </p:spPr>
        <p:txBody>
          <a:bodyPr vert="horz" wrap="square" lIns="0" tIns="13970" rIns="0" bIns="0" rtlCol="0">
            <a:spAutoFit/>
          </a:bodyPr>
          <a:lstStyle/>
          <a:p>
            <a:pPr marL="3810" algn="ctr">
              <a:lnSpc>
                <a:spcPct val="100000"/>
              </a:lnSpc>
              <a:spcBef>
                <a:spcPts val="110"/>
              </a:spcBef>
            </a:pPr>
            <a:r>
              <a:rPr sz="800" dirty="0">
                <a:latin typeface="Times New Roman"/>
                <a:cs typeface="Times New Roman"/>
              </a:rPr>
              <a:t>42</a:t>
            </a:r>
            <a:endParaRPr sz="800">
              <a:latin typeface="Times New Roman"/>
              <a:cs typeface="Times New Roman"/>
            </a:endParaRPr>
          </a:p>
        </p:txBody>
      </p:sp>
      <p:sp>
        <p:nvSpPr>
          <p:cNvPr id="11" name="object 11"/>
          <p:cNvSpPr/>
          <p:nvPr/>
        </p:nvSpPr>
        <p:spPr>
          <a:xfrm>
            <a:off x="1922346" y="1554885"/>
            <a:ext cx="524510" cy="176530"/>
          </a:xfrm>
          <a:custGeom>
            <a:avLst/>
            <a:gdLst/>
            <a:ahLst/>
            <a:cxnLst/>
            <a:rect l="l" t="t" r="r" b="b"/>
            <a:pathLst>
              <a:path w="524510" h="176530">
                <a:moveTo>
                  <a:pt x="0" y="176128"/>
                </a:moveTo>
                <a:lnTo>
                  <a:pt x="523916" y="176128"/>
                </a:lnTo>
                <a:lnTo>
                  <a:pt x="523916" y="0"/>
                </a:lnTo>
                <a:lnTo>
                  <a:pt x="0" y="0"/>
                </a:lnTo>
                <a:lnTo>
                  <a:pt x="0" y="176128"/>
                </a:lnTo>
                <a:close/>
              </a:path>
            </a:pathLst>
          </a:custGeom>
          <a:ln w="6384">
            <a:solidFill>
              <a:srgbClr val="000000"/>
            </a:solidFill>
          </a:ln>
        </p:spPr>
        <p:txBody>
          <a:bodyPr wrap="square" lIns="0" tIns="0" rIns="0" bIns="0" rtlCol="0"/>
          <a:lstStyle/>
          <a:p>
            <a:endParaRPr/>
          </a:p>
        </p:txBody>
      </p:sp>
      <p:sp>
        <p:nvSpPr>
          <p:cNvPr id="12" name="object 12"/>
          <p:cNvSpPr txBox="1"/>
          <p:nvPr/>
        </p:nvSpPr>
        <p:spPr>
          <a:xfrm>
            <a:off x="1925982" y="1555431"/>
            <a:ext cx="512445" cy="149225"/>
          </a:xfrm>
          <a:prstGeom prst="rect">
            <a:avLst/>
          </a:prstGeom>
        </p:spPr>
        <p:txBody>
          <a:bodyPr vert="horz" wrap="square" lIns="0" tIns="13970" rIns="0" bIns="0" rtlCol="0">
            <a:spAutoFit/>
          </a:bodyPr>
          <a:lstStyle/>
          <a:p>
            <a:pPr marL="6350" algn="ctr">
              <a:lnSpc>
                <a:spcPct val="100000"/>
              </a:lnSpc>
              <a:spcBef>
                <a:spcPts val="110"/>
              </a:spcBef>
            </a:pPr>
            <a:r>
              <a:rPr sz="800" dirty="0">
                <a:latin typeface="Times New Roman"/>
                <a:cs typeface="Times New Roman"/>
              </a:rPr>
              <a:t>60</a:t>
            </a:r>
            <a:endParaRPr sz="800">
              <a:latin typeface="Times New Roman"/>
              <a:cs typeface="Times New Roman"/>
            </a:endParaRPr>
          </a:p>
        </p:txBody>
      </p:sp>
      <p:sp>
        <p:nvSpPr>
          <p:cNvPr id="13" name="object 13"/>
          <p:cNvSpPr/>
          <p:nvPr/>
        </p:nvSpPr>
        <p:spPr>
          <a:xfrm>
            <a:off x="3442746" y="1920359"/>
            <a:ext cx="82550" cy="635"/>
          </a:xfrm>
          <a:custGeom>
            <a:avLst/>
            <a:gdLst/>
            <a:ahLst/>
            <a:cxnLst/>
            <a:rect l="l" t="t" r="r" b="b"/>
            <a:pathLst>
              <a:path w="82550" h="635">
                <a:moveTo>
                  <a:pt x="0" y="0"/>
                </a:moveTo>
                <a:lnTo>
                  <a:pt x="82322" y="619"/>
                </a:lnTo>
              </a:path>
            </a:pathLst>
          </a:custGeom>
          <a:ln w="6386">
            <a:solidFill>
              <a:srgbClr val="000000"/>
            </a:solidFill>
          </a:ln>
        </p:spPr>
        <p:txBody>
          <a:bodyPr wrap="square" lIns="0" tIns="0" rIns="0" bIns="0" rtlCol="0"/>
          <a:lstStyle/>
          <a:p>
            <a:endParaRPr/>
          </a:p>
        </p:txBody>
      </p:sp>
      <p:sp>
        <p:nvSpPr>
          <p:cNvPr id="14" name="object 14"/>
          <p:cNvSpPr/>
          <p:nvPr/>
        </p:nvSpPr>
        <p:spPr>
          <a:xfrm>
            <a:off x="2765040" y="1934193"/>
            <a:ext cx="82550" cy="635"/>
          </a:xfrm>
          <a:custGeom>
            <a:avLst/>
            <a:gdLst/>
            <a:ahLst/>
            <a:cxnLst/>
            <a:rect l="l" t="t" r="r" b="b"/>
            <a:pathLst>
              <a:path w="82550" h="635">
                <a:moveTo>
                  <a:pt x="0" y="0"/>
                </a:moveTo>
                <a:lnTo>
                  <a:pt x="82151" y="413"/>
                </a:lnTo>
              </a:path>
            </a:pathLst>
          </a:custGeom>
          <a:ln w="6386">
            <a:solidFill>
              <a:srgbClr val="000000"/>
            </a:solidFill>
          </a:ln>
        </p:spPr>
        <p:txBody>
          <a:bodyPr wrap="square" lIns="0" tIns="0" rIns="0" bIns="0" rtlCol="0"/>
          <a:lstStyle/>
          <a:p>
            <a:endParaRPr/>
          </a:p>
        </p:txBody>
      </p:sp>
      <p:sp>
        <p:nvSpPr>
          <p:cNvPr id="15" name="object 15"/>
          <p:cNvSpPr/>
          <p:nvPr/>
        </p:nvSpPr>
        <p:spPr>
          <a:xfrm>
            <a:off x="1439917" y="1932542"/>
            <a:ext cx="82550" cy="635"/>
          </a:xfrm>
          <a:custGeom>
            <a:avLst/>
            <a:gdLst/>
            <a:ahLst/>
            <a:cxnLst/>
            <a:rect l="l" t="t" r="r" b="b"/>
            <a:pathLst>
              <a:path w="82550" h="635">
                <a:moveTo>
                  <a:pt x="0" y="0"/>
                </a:moveTo>
                <a:lnTo>
                  <a:pt x="82134" y="413"/>
                </a:lnTo>
              </a:path>
            </a:pathLst>
          </a:custGeom>
          <a:ln w="6386">
            <a:solidFill>
              <a:srgbClr val="000000"/>
            </a:solidFill>
          </a:ln>
        </p:spPr>
        <p:txBody>
          <a:bodyPr wrap="square" lIns="0" tIns="0" rIns="0" bIns="0" rtlCol="0"/>
          <a:lstStyle/>
          <a:p>
            <a:endParaRPr/>
          </a:p>
        </p:txBody>
      </p:sp>
      <p:sp>
        <p:nvSpPr>
          <p:cNvPr id="16" name="object 16"/>
          <p:cNvSpPr/>
          <p:nvPr/>
        </p:nvSpPr>
        <p:spPr>
          <a:xfrm>
            <a:off x="762169" y="1934193"/>
            <a:ext cx="82550" cy="635"/>
          </a:xfrm>
          <a:custGeom>
            <a:avLst/>
            <a:gdLst/>
            <a:ahLst/>
            <a:cxnLst/>
            <a:rect l="l" t="t" r="r" b="b"/>
            <a:pathLst>
              <a:path w="82550" h="635">
                <a:moveTo>
                  <a:pt x="0" y="0"/>
                </a:moveTo>
                <a:lnTo>
                  <a:pt x="82151" y="413"/>
                </a:lnTo>
              </a:path>
            </a:pathLst>
          </a:custGeom>
          <a:ln w="6386">
            <a:solidFill>
              <a:srgbClr val="000000"/>
            </a:solidFill>
          </a:ln>
        </p:spPr>
        <p:txBody>
          <a:bodyPr wrap="square" lIns="0" tIns="0" rIns="0" bIns="0" rtlCol="0"/>
          <a:lstStyle/>
          <a:p>
            <a:endParaRPr/>
          </a:p>
        </p:txBody>
      </p:sp>
      <p:grpSp>
        <p:nvGrpSpPr>
          <p:cNvPr id="17" name="object 17"/>
          <p:cNvGrpSpPr/>
          <p:nvPr/>
        </p:nvGrpSpPr>
        <p:grpSpPr>
          <a:xfrm>
            <a:off x="707333" y="389064"/>
            <a:ext cx="2914015" cy="1541145"/>
            <a:chOff x="707333" y="389064"/>
            <a:chExt cx="2914015" cy="1541145"/>
          </a:xfrm>
        </p:grpSpPr>
        <p:sp>
          <p:nvSpPr>
            <p:cNvPr id="18" name="object 18"/>
            <p:cNvSpPr/>
            <p:nvPr/>
          </p:nvSpPr>
          <p:spPr>
            <a:xfrm>
              <a:off x="1265342" y="967855"/>
              <a:ext cx="154305" cy="176530"/>
            </a:xfrm>
            <a:custGeom>
              <a:avLst/>
              <a:gdLst/>
              <a:ahLst/>
              <a:cxnLst/>
              <a:rect l="l" t="t" r="r" b="b"/>
              <a:pathLst>
                <a:path w="154305" h="176530">
                  <a:moveTo>
                    <a:pt x="0" y="176128"/>
                  </a:moveTo>
                  <a:lnTo>
                    <a:pt x="154029" y="176128"/>
                  </a:lnTo>
                  <a:lnTo>
                    <a:pt x="154029" y="0"/>
                  </a:lnTo>
                  <a:lnTo>
                    <a:pt x="0" y="0"/>
                  </a:lnTo>
                  <a:lnTo>
                    <a:pt x="0" y="176128"/>
                  </a:lnTo>
                  <a:close/>
                </a:path>
              </a:pathLst>
            </a:custGeom>
            <a:ln w="6375">
              <a:solidFill>
                <a:srgbClr val="000000"/>
              </a:solidFill>
            </a:ln>
          </p:spPr>
          <p:txBody>
            <a:bodyPr wrap="square" lIns="0" tIns="0" rIns="0" bIns="0" rtlCol="0"/>
            <a:lstStyle/>
            <a:p>
              <a:endParaRPr/>
            </a:p>
          </p:txBody>
        </p:sp>
        <p:sp>
          <p:nvSpPr>
            <p:cNvPr id="19" name="object 19"/>
            <p:cNvSpPr/>
            <p:nvPr/>
          </p:nvSpPr>
          <p:spPr>
            <a:xfrm>
              <a:off x="1933066" y="967855"/>
              <a:ext cx="154305" cy="176530"/>
            </a:xfrm>
            <a:custGeom>
              <a:avLst/>
              <a:gdLst/>
              <a:ahLst/>
              <a:cxnLst/>
              <a:rect l="l" t="t" r="r" b="b"/>
              <a:pathLst>
                <a:path w="154305" h="176530">
                  <a:moveTo>
                    <a:pt x="154029" y="0"/>
                  </a:moveTo>
                  <a:lnTo>
                    <a:pt x="0" y="0"/>
                  </a:lnTo>
                  <a:lnTo>
                    <a:pt x="0" y="176128"/>
                  </a:lnTo>
                  <a:lnTo>
                    <a:pt x="154029" y="176128"/>
                  </a:lnTo>
                  <a:lnTo>
                    <a:pt x="154029" y="0"/>
                  </a:lnTo>
                  <a:close/>
                </a:path>
              </a:pathLst>
            </a:custGeom>
            <a:solidFill>
              <a:srgbClr val="FFFFFF"/>
            </a:solidFill>
          </p:spPr>
          <p:txBody>
            <a:bodyPr wrap="square" lIns="0" tIns="0" rIns="0" bIns="0" rtlCol="0"/>
            <a:lstStyle/>
            <a:p>
              <a:endParaRPr/>
            </a:p>
          </p:txBody>
        </p:sp>
        <p:sp>
          <p:nvSpPr>
            <p:cNvPr id="20" name="object 20"/>
            <p:cNvSpPr/>
            <p:nvPr/>
          </p:nvSpPr>
          <p:spPr>
            <a:xfrm>
              <a:off x="751904" y="967855"/>
              <a:ext cx="1335405" cy="751205"/>
            </a:xfrm>
            <a:custGeom>
              <a:avLst/>
              <a:gdLst/>
              <a:ahLst/>
              <a:cxnLst/>
              <a:rect l="l" t="t" r="r" b="b"/>
              <a:pathLst>
                <a:path w="1335405" h="751205">
                  <a:moveTo>
                    <a:pt x="1181161" y="176128"/>
                  </a:moveTo>
                  <a:lnTo>
                    <a:pt x="1335190" y="176128"/>
                  </a:lnTo>
                  <a:lnTo>
                    <a:pt x="1335190" y="0"/>
                  </a:lnTo>
                  <a:lnTo>
                    <a:pt x="1181161" y="0"/>
                  </a:lnTo>
                  <a:lnTo>
                    <a:pt x="1181161" y="176128"/>
                  </a:lnTo>
                  <a:close/>
                </a:path>
                <a:path w="1335405" h="751205">
                  <a:moveTo>
                    <a:pt x="0" y="751185"/>
                  </a:moveTo>
                  <a:lnTo>
                    <a:pt x="154029" y="751185"/>
                  </a:lnTo>
                  <a:lnTo>
                    <a:pt x="154029" y="575469"/>
                  </a:lnTo>
                  <a:lnTo>
                    <a:pt x="0" y="575469"/>
                  </a:lnTo>
                  <a:lnTo>
                    <a:pt x="0" y="751185"/>
                  </a:lnTo>
                  <a:close/>
                </a:path>
              </a:pathLst>
            </a:custGeom>
            <a:ln w="6376">
              <a:solidFill>
                <a:srgbClr val="000000"/>
              </a:solidFill>
            </a:ln>
          </p:spPr>
          <p:txBody>
            <a:bodyPr wrap="square" lIns="0" tIns="0" rIns="0" bIns="0" rtlCol="0"/>
            <a:lstStyle/>
            <a:p>
              <a:endParaRPr/>
            </a:p>
          </p:txBody>
        </p:sp>
        <p:sp>
          <p:nvSpPr>
            <p:cNvPr id="21" name="object 21"/>
            <p:cNvSpPr/>
            <p:nvPr/>
          </p:nvSpPr>
          <p:spPr>
            <a:xfrm>
              <a:off x="1419380" y="1548485"/>
              <a:ext cx="154305" cy="175895"/>
            </a:xfrm>
            <a:custGeom>
              <a:avLst/>
              <a:gdLst/>
              <a:ahLst/>
              <a:cxnLst/>
              <a:rect l="l" t="t" r="r" b="b"/>
              <a:pathLst>
                <a:path w="154305" h="175894">
                  <a:moveTo>
                    <a:pt x="154029" y="0"/>
                  </a:moveTo>
                  <a:lnTo>
                    <a:pt x="0" y="0"/>
                  </a:lnTo>
                  <a:lnTo>
                    <a:pt x="0" y="175715"/>
                  </a:lnTo>
                  <a:lnTo>
                    <a:pt x="154029" y="175715"/>
                  </a:lnTo>
                  <a:lnTo>
                    <a:pt x="154029" y="0"/>
                  </a:lnTo>
                  <a:close/>
                </a:path>
              </a:pathLst>
            </a:custGeom>
            <a:solidFill>
              <a:srgbClr val="FFFFFF"/>
            </a:solidFill>
          </p:spPr>
          <p:txBody>
            <a:bodyPr wrap="square" lIns="0" tIns="0" rIns="0" bIns="0" rtlCol="0"/>
            <a:lstStyle/>
            <a:p>
              <a:endParaRPr/>
            </a:p>
          </p:txBody>
        </p:sp>
        <p:sp>
          <p:nvSpPr>
            <p:cNvPr id="22" name="object 22"/>
            <p:cNvSpPr/>
            <p:nvPr/>
          </p:nvSpPr>
          <p:spPr>
            <a:xfrm>
              <a:off x="1419380" y="1548485"/>
              <a:ext cx="154305" cy="175895"/>
            </a:xfrm>
            <a:custGeom>
              <a:avLst/>
              <a:gdLst/>
              <a:ahLst/>
              <a:cxnLst/>
              <a:rect l="l" t="t" r="r" b="b"/>
              <a:pathLst>
                <a:path w="154305" h="175894">
                  <a:moveTo>
                    <a:pt x="0" y="175715"/>
                  </a:moveTo>
                  <a:lnTo>
                    <a:pt x="154029" y="175715"/>
                  </a:lnTo>
                  <a:lnTo>
                    <a:pt x="154029" y="0"/>
                  </a:lnTo>
                  <a:lnTo>
                    <a:pt x="0" y="0"/>
                  </a:lnTo>
                  <a:lnTo>
                    <a:pt x="0" y="175715"/>
                  </a:lnTo>
                  <a:close/>
                </a:path>
              </a:pathLst>
            </a:custGeom>
            <a:ln w="6375">
              <a:solidFill>
                <a:srgbClr val="000000"/>
              </a:solidFill>
            </a:ln>
          </p:spPr>
          <p:txBody>
            <a:bodyPr wrap="square" lIns="0" tIns="0" rIns="0" bIns="0" rtlCol="0"/>
            <a:lstStyle/>
            <a:p>
              <a:endParaRPr/>
            </a:p>
          </p:txBody>
        </p:sp>
        <p:sp>
          <p:nvSpPr>
            <p:cNvPr id="23" name="object 23"/>
            <p:cNvSpPr/>
            <p:nvPr/>
          </p:nvSpPr>
          <p:spPr>
            <a:xfrm>
              <a:off x="710825" y="1653585"/>
              <a:ext cx="904240" cy="222885"/>
            </a:xfrm>
            <a:custGeom>
              <a:avLst/>
              <a:gdLst/>
              <a:ahLst/>
              <a:cxnLst/>
              <a:rect l="l" t="t" r="r" b="b"/>
              <a:pathLst>
                <a:path w="904240" h="222885">
                  <a:moveTo>
                    <a:pt x="780432" y="0"/>
                  </a:moveTo>
                  <a:lnTo>
                    <a:pt x="781049" y="218663"/>
                  </a:lnTo>
                </a:path>
                <a:path w="904240" h="222885">
                  <a:moveTo>
                    <a:pt x="677743" y="220316"/>
                  </a:moveTo>
                  <a:lnTo>
                    <a:pt x="903839" y="220729"/>
                  </a:lnTo>
                </a:path>
                <a:path w="904240" h="222885">
                  <a:moveTo>
                    <a:pt x="102692" y="1651"/>
                  </a:moveTo>
                  <a:lnTo>
                    <a:pt x="103095" y="220316"/>
                  </a:lnTo>
                </a:path>
                <a:path w="904240" h="222885">
                  <a:moveTo>
                    <a:pt x="0" y="222174"/>
                  </a:moveTo>
                  <a:lnTo>
                    <a:pt x="225910" y="222586"/>
                  </a:lnTo>
                </a:path>
              </a:pathLst>
            </a:custGeom>
            <a:ln w="6376">
              <a:solidFill>
                <a:srgbClr val="000000"/>
              </a:solidFill>
            </a:ln>
          </p:spPr>
          <p:txBody>
            <a:bodyPr wrap="square" lIns="0" tIns="0" rIns="0" bIns="0" rtlCol="0"/>
            <a:lstStyle/>
            <a:p>
              <a:endParaRPr/>
            </a:p>
          </p:txBody>
        </p:sp>
        <p:sp>
          <p:nvSpPr>
            <p:cNvPr id="24" name="object 24"/>
            <p:cNvSpPr/>
            <p:nvPr/>
          </p:nvSpPr>
          <p:spPr>
            <a:xfrm>
              <a:off x="1053395" y="1047778"/>
              <a:ext cx="288925" cy="502284"/>
            </a:xfrm>
            <a:custGeom>
              <a:avLst/>
              <a:gdLst/>
              <a:ahLst/>
              <a:cxnLst/>
              <a:rect l="l" t="t" r="r" b="b"/>
              <a:pathLst>
                <a:path w="288925" h="502284">
                  <a:moveTo>
                    <a:pt x="571" y="496793"/>
                  </a:moveTo>
                  <a:lnTo>
                    <a:pt x="617" y="501739"/>
                  </a:lnTo>
                  <a:lnTo>
                    <a:pt x="4638" y="499416"/>
                  </a:lnTo>
                  <a:lnTo>
                    <a:pt x="617" y="496991"/>
                  </a:lnTo>
                  <a:lnTo>
                    <a:pt x="571" y="496793"/>
                  </a:lnTo>
                  <a:close/>
                </a:path>
                <a:path w="288925" h="502284">
                  <a:moveTo>
                    <a:pt x="8137" y="497396"/>
                  </a:moveTo>
                  <a:lnTo>
                    <a:pt x="4638" y="499416"/>
                  </a:lnTo>
                  <a:lnTo>
                    <a:pt x="7391" y="498643"/>
                  </a:lnTo>
                  <a:lnTo>
                    <a:pt x="8137" y="497396"/>
                  </a:lnTo>
                  <a:close/>
                </a:path>
                <a:path w="288925" h="502284">
                  <a:moveTo>
                    <a:pt x="8928" y="478367"/>
                  </a:moveTo>
                  <a:lnTo>
                    <a:pt x="1029" y="492243"/>
                  </a:lnTo>
                  <a:lnTo>
                    <a:pt x="539" y="493226"/>
                  </a:lnTo>
                  <a:lnTo>
                    <a:pt x="617" y="496991"/>
                  </a:lnTo>
                  <a:lnTo>
                    <a:pt x="4638" y="499416"/>
                  </a:lnTo>
                  <a:lnTo>
                    <a:pt x="8137" y="497396"/>
                  </a:lnTo>
                  <a:lnTo>
                    <a:pt x="8626" y="496578"/>
                  </a:lnTo>
                  <a:lnTo>
                    <a:pt x="9918" y="494308"/>
                  </a:lnTo>
                  <a:lnTo>
                    <a:pt x="9038" y="494308"/>
                  </a:lnTo>
                  <a:lnTo>
                    <a:pt x="2666" y="490798"/>
                  </a:lnTo>
                  <a:lnTo>
                    <a:pt x="8988" y="487127"/>
                  </a:lnTo>
                  <a:lnTo>
                    <a:pt x="8928" y="478367"/>
                  </a:lnTo>
                  <a:close/>
                </a:path>
                <a:path w="288925" h="502284">
                  <a:moveTo>
                    <a:pt x="56271" y="459619"/>
                  </a:moveTo>
                  <a:lnTo>
                    <a:pt x="54221" y="460857"/>
                  </a:lnTo>
                  <a:lnTo>
                    <a:pt x="16476" y="482778"/>
                  </a:lnTo>
                  <a:lnTo>
                    <a:pt x="8137" y="497396"/>
                  </a:lnTo>
                  <a:lnTo>
                    <a:pt x="58534" y="468289"/>
                  </a:lnTo>
                  <a:lnTo>
                    <a:pt x="60584" y="467050"/>
                  </a:lnTo>
                  <a:lnTo>
                    <a:pt x="61201" y="464573"/>
                  </a:lnTo>
                  <a:lnTo>
                    <a:pt x="59967" y="462509"/>
                  </a:lnTo>
                  <a:lnTo>
                    <a:pt x="58946" y="460444"/>
                  </a:lnTo>
                  <a:lnTo>
                    <a:pt x="56271" y="459619"/>
                  </a:lnTo>
                  <a:close/>
                </a:path>
                <a:path w="288925" h="502284">
                  <a:moveTo>
                    <a:pt x="539" y="493226"/>
                  </a:moveTo>
                  <a:lnTo>
                    <a:pt x="0" y="494308"/>
                  </a:lnTo>
                  <a:lnTo>
                    <a:pt x="571" y="496793"/>
                  </a:lnTo>
                  <a:lnTo>
                    <a:pt x="539" y="493226"/>
                  </a:lnTo>
                  <a:close/>
                </a:path>
                <a:path w="288925" h="502284">
                  <a:moveTo>
                    <a:pt x="8988" y="487127"/>
                  </a:moveTo>
                  <a:lnTo>
                    <a:pt x="2666" y="490798"/>
                  </a:lnTo>
                  <a:lnTo>
                    <a:pt x="9038" y="494308"/>
                  </a:lnTo>
                  <a:lnTo>
                    <a:pt x="8988" y="487127"/>
                  </a:lnTo>
                  <a:close/>
                </a:path>
                <a:path w="288925" h="502284">
                  <a:moveTo>
                    <a:pt x="16476" y="482778"/>
                  </a:moveTo>
                  <a:lnTo>
                    <a:pt x="8988" y="487127"/>
                  </a:lnTo>
                  <a:lnTo>
                    <a:pt x="9038" y="494308"/>
                  </a:lnTo>
                  <a:lnTo>
                    <a:pt x="9918" y="494308"/>
                  </a:lnTo>
                  <a:lnTo>
                    <a:pt x="16476" y="482778"/>
                  </a:lnTo>
                  <a:close/>
                </a:path>
                <a:path w="288925" h="502284">
                  <a:moveTo>
                    <a:pt x="6774" y="430297"/>
                  </a:moveTo>
                  <a:lnTo>
                    <a:pt x="1843" y="430297"/>
                  </a:lnTo>
                  <a:lnTo>
                    <a:pt x="0" y="432361"/>
                  </a:lnTo>
                  <a:lnTo>
                    <a:pt x="0" y="434632"/>
                  </a:lnTo>
                  <a:lnTo>
                    <a:pt x="539" y="493226"/>
                  </a:lnTo>
                  <a:lnTo>
                    <a:pt x="1029" y="492243"/>
                  </a:lnTo>
                  <a:lnTo>
                    <a:pt x="8928" y="478367"/>
                  </a:lnTo>
                  <a:lnTo>
                    <a:pt x="8626" y="434632"/>
                  </a:lnTo>
                  <a:lnTo>
                    <a:pt x="8626" y="432155"/>
                  </a:lnTo>
                  <a:lnTo>
                    <a:pt x="6774" y="430297"/>
                  </a:lnTo>
                  <a:close/>
                </a:path>
                <a:path w="288925" h="502284">
                  <a:moveTo>
                    <a:pt x="283627" y="0"/>
                  </a:moveTo>
                  <a:lnTo>
                    <a:pt x="280952" y="602"/>
                  </a:lnTo>
                  <a:lnTo>
                    <a:pt x="279726" y="2666"/>
                  </a:lnTo>
                  <a:lnTo>
                    <a:pt x="8928" y="478367"/>
                  </a:lnTo>
                  <a:lnTo>
                    <a:pt x="8988" y="487127"/>
                  </a:lnTo>
                  <a:lnTo>
                    <a:pt x="16476" y="482778"/>
                  </a:lnTo>
                  <a:lnTo>
                    <a:pt x="287117" y="6967"/>
                  </a:lnTo>
                  <a:lnTo>
                    <a:pt x="288352" y="4902"/>
                  </a:lnTo>
                  <a:lnTo>
                    <a:pt x="287735" y="2236"/>
                  </a:lnTo>
                  <a:lnTo>
                    <a:pt x="285677" y="1204"/>
                  </a:lnTo>
                  <a:lnTo>
                    <a:pt x="283627" y="0"/>
                  </a:lnTo>
                  <a:close/>
                </a:path>
              </a:pathLst>
            </a:custGeom>
            <a:solidFill>
              <a:srgbClr val="000000"/>
            </a:solidFill>
          </p:spPr>
          <p:txBody>
            <a:bodyPr wrap="square" lIns="0" tIns="0" rIns="0" bIns="0" rtlCol="0"/>
            <a:lstStyle/>
            <a:p>
              <a:endParaRPr/>
            </a:p>
          </p:txBody>
        </p:sp>
        <p:sp>
          <p:nvSpPr>
            <p:cNvPr id="25" name="object 25"/>
            <p:cNvSpPr/>
            <p:nvPr/>
          </p:nvSpPr>
          <p:spPr>
            <a:xfrm>
              <a:off x="1053395" y="1047778"/>
              <a:ext cx="288925" cy="502284"/>
            </a:xfrm>
            <a:custGeom>
              <a:avLst/>
              <a:gdLst/>
              <a:ahLst/>
              <a:cxnLst/>
              <a:rect l="l" t="t" r="r" b="b"/>
              <a:pathLst>
                <a:path w="288925" h="502284">
                  <a:moveTo>
                    <a:pt x="287117" y="6967"/>
                  </a:moveTo>
                  <a:lnTo>
                    <a:pt x="8626" y="496578"/>
                  </a:lnTo>
                  <a:lnTo>
                    <a:pt x="7391" y="498643"/>
                  </a:lnTo>
                  <a:lnTo>
                    <a:pt x="4724" y="499468"/>
                  </a:lnTo>
                  <a:lnTo>
                    <a:pt x="2666" y="498230"/>
                  </a:lnTo>
                  <a:lnTo>
                    <a:pt x="617" y="496991"/>
                  </a:lnTo>
                  <a:lnTo>
                    <a:pt x="0" y="494308"/>
                  </a:lnTo>
                  <a:lnTo>
                    <a:pt x="1029" y="492243"/>
                  </a:lnTo>
                  <a:lnTo>
                    <a:pt x="279726" y="2666"/>
                  </a:lnTo>
                  <a:lnTo>
                    <a:pt x="280952" y="602"/>
                  </a:lnTo>
                  <a:lnTo>
                    <a:pt x="283627" y="0"/>
                  </a:lnTo>
                  <a:lnTo>
                    <a:pt x="285677" y="1204"/>
                  </a:lnTo>
                  <a:lnTo>
                    <a:pt x="287735" y="2236"/>
                  </a:lnTo>
                  <a:lnTo>
                    <a:pt x="288352" y="4902"/>
                  </a:lnTo>
                  <a:lnTo>
                    <a:pt x="287117" y="6967"/>
                  </a:lnTo>
                  <a:close/>
                </a:path>
                <a:path w="288925" h="502284">
                  <a:moveTo>
                    <a:pt x="58534" y="468289"/>
                  </a:moveTo>
                  <a:lnTo>
                    <a:pt x="617" y="501739"/>
                  </a:lnTo>
                  <a:lnTo>
                    <a:pt x="0" y="434632"/>
                  </a:lnTo>
                  <a:lnTo>
                    <a:pt x="0" y="432361"/>
                  </a:lnTo>
                  <a:lnTo>
                    <a:pt x="1843" y="430297"/>
                  </a:lnTo>
                  <a:lnTo>
                    <a:pt x="4313" y="430297"/>
                  </a:lnTo>
                  <a:lnTo>
                    <a:pt x="6774" y="430297"/>
                  </a:lnTo>
                  <a:lnTo>
                    <a:pt x="8626" y="432155"/>
                  </a:lnTo>
                  <a:lnTo>
                    <a:pt x="8626" y="434632"/>
                  </a:lnTo>
                  <a:lnTo>
                    <a:pt x="9038" y="494308"/>
                  </a:lnTo>
                  <a:lnTo>
                    <a:pt x="2666" y="490798"/>
                  </a:lnTo>
                  <a:lnTo>
                    <a:pt x="54221" y="460857"/>
                  </a:lnTo>
                  <a:lnTo>
                    <a:pt x="56271" y="459618"/>
                  </a:lnTo>
                  <a:lnTo>
                    <a:pt x="58946" y="460444"/>
                  </a:lnTo>
                  <a:lnTo>
                    <a:pt x="59967" y="462509"/>
                  </a:lnTo>
                  <a:lnTo>
                    <a:pt x="61201" y="464573"/>
                  </a:lnTo>
                  <a:lnTo>
                    <a:pt x="60584" y="467050"/>
                  </a:lnTo>
                  <a:lnTo>
                    <a:pt x="58534" y="468289"/>
                  </a:lnTo>
                  <a:close/>
                </a:path>
              </a:pathLst>
            </a:custGeom>
            <a:ln w="3175">
              <a:solidFill>
                <a:srgbClr val="000000"/>
              </a:solidFill>
            </a:ln>
          </p:spPr>
          <p:txBody>
            <a:bodyPr wrap="square" lIns="0" tIns="0" rIns="0" bIns="0" rtlCol="0"/>
            <a:lstStyle/>
            <a:p>
              <a:endParaRPr/>
            </a:p>
          </p:txBody>
        </p:sp>
        <p:sp>
          <p:nvSpPr>
            <p:cNvPr id="26" name="object 26"/>
            <p:cNvSpPr/>
            <p:nvPr/>
          </p:nvSpPr>
          <p:spPr>
            <a:xfrm>
              <a:off x="1768763" y="1550343"/>
              <a:ext cx="154305" cy="175895"/>
            </a:xfrm>
            <a:custGeom>
              <a:avLst/>
              <a:gdLst/>
              <a:ahLst/>
              <a:cxnLst/>
              <a:rect l="l" t="t" r="r" b="b"/>
              <a:pathLst>
                <a:path w="154305" h="175894">
                  <a:moveTo>
                    <a:pt x="0" y="175509"/>
                  </a:moveTo>
                  <a:lnTo>
                    <a:pt x="154029" y="175509"/>
                  </a:lnTo>
                  <a:lnTo>
                    <a:pt x="154029" y="0"/>
                  </a:lnTo>
                  <a:lnTo>
                    <a:pt x="0" y="0"/>
                  </a:lnTo>
                  <a:lnTo>
                    <a:pt x="0" y="175509"/>
                  </a:lnTo>
                  <a:close/>
                </a:path>
              </a:pathLst>
            </a:custGeom>
            <a:ln w="6375">
              <a:solidFill>
                <a:srgbClr val="000000"/>
              </a:solidFill>
            </a:ln>
          </p:spPr>
          <p:txBody>
            <a:bodyPr wrap="square" lIns="0" tIns="0" rIns="0" bIns="0" rtlCol="0"/>
            <a:lstStyle/>
            <a:p>
              <a:endParaRPr/>
            </a:p>
          </p:txBody>
        </p:sp>
        <p:sp>
          <p:nvSpPr>
            <p:cNvPr id="27" name="object 27"/>
            <p:cNvSpPr/>
            <p:nvPr/>
          </p:nvSpPr>
          <p:spPr>
            <a:xfrm>
              <a:off x="2436178" y="1548485"/>
              <a:ext cx="154305" cy="175895"/>
            </a:xfrm>
            <a:custGeom>
              <a:avLst/>
              <a:gdLst/>
              <a:ahLst/>
              <a:cxnLst/>
              <a:rect l="l" t="t" r="r" b="b"/>
              <a:pathLst>
                <a:path w="154305" h="175894">
                  <a:moveTo>
                    <a:pt x="154235" y="0"/>
                  </a:moveTo>
                  <a:lnTo>
                    <a:pt x="0" y="0"/>
                  </a:lnTo>
                  <a:lnTo>
                    <a:pt x="0" y="175715"/>
                  </a:lnTo>
                  <a:lnTo>
                    <a:pt x="154235" y="175715"/>
                  </a:lnTo>
                  <a:lnTo>
                    <a:pt x="154235" y="0"/>
                  </a:lnTo>
                  <a:close/>
                </a:path>
              </a:pathLst>
            </a:custGeom>
            <a:solidFill>
              <a:srgbClr val="FFFFFF"/>
            </a:solidFill>
          </p:spPr>
          <p:txBody>
            <a:bodyPr wrap="square" lIns="0" tIns="0" rIns="0" bIns="0" rtlCol="0"/>
            <a:lstStyle/>
            <a:p>
              <a:endParaRPr/>
            </a:p>
          </p:txBody>
        </p:sp>
        <p:sp>
          <p:nvSpPr>
            <p:cNvPr id="28" name="object 28"/>
            <p:cNvSpPr/>
            <p:nvPr/>
          </p:nvSpPr>
          <p:spPr>
            <a:xfrm>
              <a:off x="2436178" y="1548485"/>
              <a:ext cx="154305" cy="175895"/>
            </a:xfrm>
            <a:custGeom>
              <a:avLst/>
              <a:gdLst/>
              <a:ahLst/>
              <a:cxnLst/>
              <a:rect l="l" t="t" r="r" b="b"/>
              <a:pathLst>
                <a:path w="154305" h="175894">
                  <a:moveTo>
                    <a:pt x="0" y="175715"/>
                  </a:moveTo>
                  <a:lnTo>
                    <a:pt x="154235" y="175715"/>
                  </a:lnTo>
                  <a:lnTo>
                    <a:pt x="154235" y="0"/>
                  </a:lnTo>
                  <a:lnTo>
                    <a:pt x="0" y="0"/>
                  </a:lnTo>
                  <a:lnTo>
                    <a:pt x="0" y="175715"/>
                  </a:lnTo>
                  <a:close/>
                </a:path>
              </a:pathLst>
            </a:custGeom>
            <a:ln w="6375">
              <a:solidFill>
                <a:srgbClr val="000000"/>
              </a:solidFill>
            </a:ln>
          </p:spPr>
          <p:txBody>
            <a:bodyPr wrap="square" lIns="0" tIns="0" rIns="0" bIns="0" rtlCol="0"/>
            <a:lstStyle/>
            <a:p>
              <a:endParaRPr/>
            </a:p>
          </p:txBody>
        </p:sp>
        <p:sp>
          <p:nvSpPr>
            <p:cNvPr id="29" name="object 29"/>
            <p:cNvSpPr/>
            <p:nvPr/>
          </p:nvSpPr>
          <p:spPr>
            <a:xfrm>
              <a:off x="1748182" y="1646566"/>
              <a:ext cx="873125" cy="280035"/>
            </a:xfrm>
            <a:custGeom>
              <a:avLst/>
              <a:gdLst/>
              <a:ahLst/>
              <a:cxnLst/>
              <a:rect l="l" t="t" r="r" b="b"/>
              <a:pathLst>
                <a:path w="873125" h="280035">
                  <a:moveTo>
                    <a:pt x="749652" y="15482"/>
                  </a:moveTo>
                  <a:lnTo>
                    <a:pt x="750252" y="234355"/>
                  </a:lnTo>
                </a:path>
                <a:path w="873125" h="280035">
                  <a:moveTo>
                    <a:pt x="646920" y="236006"/>
                  </a:moveTo>
                  <a:lnTo>
                    <a:pt x="873050" y="236419"/>
                  </a:lnTo>
                </a:path>
                <a:path w="873125" h="280035">
                  <a:moveTo>
                    <a:pt x="102732" y="0"/>
                  </a:moveTo>
                  <a:lnTo>
                    <a:pt x="103075" y="218868"/>
                  </a:lnTo>
                </a:path>
                <a:path w="873125" h="280035">
                  <a:moveTo>
                    <a:pt x="0" y="220520"/>
                  </a:moveTo>
                  <a:lnTo>
                    <a:pt x="225959" y="220933"/>
                  </a:lnTo>
                </a:path>
                <a:path w="873125" h="280035">
                  <a:moveTo>
                    <a:pt x="51366" y="278955"/>
                  </a:moveTo>
                  <a:lnTo>
                    <a:pt x="133517" y="279574"/>
                  </a:lnTo>
                </a:path>
              </a:pathLst>
            </a:custGeom>
            <a:ln w="6376">
              <a:solidFill>
                <a:srgbClr val="000000"/>
              </a:solidFill>
            </a:ln>
          </p:spPr>
          <p:txBody>
            <a:bodyPr wrap="square" lIns="0" tIns="0" rIns="0" bIns="0" rtlCol="0"/>
            <a:lstStyle/>
            <a:p>
              <a:endParaRPr/>
            </a:p>
          </p:txBody>
        </p:sp>
        <p:sp>
          <p:nvSpPr>
            <p:cNvPr id="30" name="object 30"/>
            <p:cNvSpPr/>
            <p:nvPr/>
          </p:nvSpPr>
          <p:spPr>
            <a:xfrm>
              <a:off x="2282166" y="975088"/>
              <a:ext cx="154305" cy="176530"/>
            </a:xfrm>
            <a:custGeom>
              <a:avLst/>
              <a:gdLst/>
              <a:ahLst/>
              <a:cxnLst/>
              <a:rect l="l" t="t" r="r" b="b"/>
              <a:pathLst>
                <a:path w="154305" h="176530">
                  <a:moveTo>
                    <a:pt x="0" y="176128"/>
                  </a:moveTo>
                  <a:lnTo>
                    <a:pt x="154029" y="176128"/>
                  </a:lnTo>
                  <a:lnTo>
                    <a:pt x="154029" y="0"/>
                  </a:lnTo>
                  <a:lnTo>
                    <a:pt x="0" y="0"/>
                  </a:lnTo>
                  <a:lnTo>
                    <a:pt x="0" y="176128"/>
                  </a:lnTo>
                  <a:close/>
                </a:path>
              </a:pathLst>
            </a:custGeom>
            <a:ln w="6375">
              <a:solidFill>
                <a:srgbClr val="000000"/>
              </a:solidFill>
            </a:ln>
          </p:spPr>
          <p:txBody>
            <a:bodyPr wrap="square" lIns="0" tIns="0" rIns="0" bIns="0" rtlCol="0"/>
            <a:lstStyle/>
            <a:p>
              <a:endParaRPr/>
            </a:p>
          </p:txBody>
        </p:sp>
        <p:sp>
          <p:nvSpPr>
            <p:cNvPr id="31" name="object 31"/>
            <p:cNvSpPr/>
            <p:nvPr/>
          </p:nvSpPr>
          <p:spPr>
            <a:xfrm>
              <a:off x="2251380" y="1072980"/>
              <a:ext cx="226060" cy="280035"/>
            </a:xfrm>
            <a:custGeom>
              <a:avLst/>
              <a:gdLst/>
              <a:ahLst/>
              <a:cxnLst/>
              <a:rect l="l" t="t" r="r" b="b"/>
              <a:pathLst>
                <a:path w="226060" h="280034">
                  <a:moveTo>
                    <a:pt x="102646" y="0"/>
                  </a:moveTo>
                  <a:lnTo>
                    <a:pt x="103075" y="219057"/>
                  </a:lnTo>
                </a:path>
                <a:path w="226060" h="280034">
                  <a:moveTo>
                    <a:pt x="0" y="220709"/>
                  </a:moveTo>
                  <a:lnTo>
                    <a:pt x="225873" y="220709"/>
                  </a:lnTo>
                </a:path>
                <a:path w="226060" h="280034">
                  <a:moveTo>
                    <a:pt x="51280" y="279137"/>
                  </a:moveTo>
                  <a:lnTo>
                    <a:pt x="134117" y="279757"/>
                  </a:lnTo>
                </a:path>
              </a:pathLst>
            </a:custGeom>
            <a:ln w="6376">
              <a:solidFill>
                <a:srgbClr val="000000"/>
              </a:solidFill>
            </a:ln>
          </p:spPr>
          <p:txBody>
            <a:bodyPr wrap="square" lIns="0" tIns="0" rIns="0" bIns="0" rtlCol="0"/>
            <a:lstStyle/>
            <a:p>
              <a:endParaRPr/>
            </a:p>
          </p:txBody>
        </p:sp>
        <p:sp>
          <p:nvSpPr>
            <p:cNvPr id="32" name="object 32"/>
            <p:cNvSpPr/>
            <p:nvPr/>
          </p:nvSpPr>
          <p:spPr>
            <a:xfrm>
              <a:off x="2009814" y="1054573"/>
              <a:ext cx="309880" cy="488950"/>
            </a:xfrm>
            <a:custGeom>
              <a:avLst/>
              <a:gdLst/>
              <a:ahLst/>
              <a:cxnLst/>
              <a:rect l="l" t="t" r="r" b="b"/>
              <a:pathLst>
                <a:path w="309880" h="488950">
                  <a:moveTo>
                    <a:pt x="308704" y="483388"/>
                  </a:moveTo>
                  <a:lnTo>
                    <a:pt x="306652" y="484829"/>
                  </a:lnTo>
                  <a:lnTo>
                    <a:pt x="304594" y="486067"/>
                  </a:lnTo>
                  <a:lnTo>
                    <a:pt x="308882" y="488338"/>
                  </a:lnTo>
                  <a:lnTo>
                    <a:pt x="308704" y="483388"/>
                  </a:lnTo>
                  <a:close/>
                </a:path>
                <a:path w="309880" h="488950">
                  <a:moveTo>
                    <a:pt x="304480" y="486041"/>
                  </a:moveTo>
                  <a:close/>
                </a:path>
                <a:path w="309880" h="488950">
                  <a:moveTo>
                    <a:pt x="292293" y="469959"/>
                  </a:moveTo>
                  <a:lnTo>
                    <a:pt x="300737" y="483388"/>
                  </a:lnTo>
                  <a:lnTo>
                    <a:pt x="301321" y="484392"/>
                  </a:lnTo>
                  <a:lnTo>
                    <a:pt x="304480" y="486041"/>
                  </a:lnTo>
                  <a:lnTo>
                    <a:pt x="306652" y="484829"/>
                  </a:lnTo>
                  <a:lnTo>
                    <a:pt x="308704" y="483388"/>
                  </a:lnTo>
                  <a:lnTo>
                    <a:pt x="308630" y="481320"/>
                  </a:lnTo>
                  <a:lnTo>
                    <a:pt x="300049" y="481320"/>
                  </a:lnTo>
                  <a:lnTo>
                    <a:pt x="299793" y="473887"/>
                  </a:lnTo>
                  <a:lnTo>
                    <a:pt x="292293" y="469959"/>
                  </a:lnTo>
                  <a:close/>
                </a:path>
                <a:path w="309880" h="488950">
                  <a:moveTo>
                    <a:pt x="301321" y="484392"/>
                  </a:moveTo>
                  <a:lnTo>
                    <a:pt x="301936" y="485448"/>
                  </a:lnTo>
                  <a:lnTo>
                    <a:pt x="304480" y="486041"/>
                  </a:lnTo>
                  <a:lnTo>
                    <a:pt x="301321" y="484392"/>
                  </a:lnTo>
                  <a:close/>
                </a:path>
                <a:path w="309880" h="488950">
                  <a:moveTo>
                    <a:pt x="251427" y="448695"/>
                  </a:moveTo>
                  <a:lnTo>
                    <a:pt x="248940" y="449521"/>
                  </a:lnTo>
                  <a:lnTo>
                    <a:pt x="247911" y="451585"/>
                  </a:lnTo>
                  <a:lnTo>
                    <a:pt x="246711" y="453649"/>
                  </a:lnTo>
                  <a:lnTo>
                    <a:pt x="247482" y="456333"/>
                  </a:lnTo>
                  <a:lnTo>
                    <a:pt x="249541" y="457365"/>
                  </a:lnTo>
                  <a:lnTo>
                    <a:pt x="301321" y="484392"/>
                  </a:lnTo>
                  <a:lnTo>
                    <a:pt x="300735" y="483384"/>
                  </a:lnTo>
                  <a:lnTo>
                    <a:pt x="292293" y="469959"/>
                  </a:lnTo>
                  <a:lnTo>
                    <a:pt x="253657" y="449727"/>
                  </a:lnTo>
                  <a:lnTo>
                    <a:pt x="251427" y="448695"/>
                  </a:lnTo>
                  <a:close/>
                </a:path>
                <a:path w="309880" h="488950">
                  <a:moveTo>
                    <a:pt x="308579" y="479871"/>
                  </a:moveTo>
                  <a:lnTo>
                    <a:pt x="308704" y="483388"/>
                  </a:lnTo>
                  <a:lnTo>
                    <a:pt x="309310" y="480907"/>
                  </a:lnTo>
                  <a:lnTo>
                    <a:pt x="308579" y="479871"/>
                  </a:lnTo>
                  <a:close/>
                </a:path>
                <a:path w="309880" h="488950">
                  <a:moveTo>
                    <a:pt x="299793" y="473887"/>
                  </a:moveTo>
                  <a:lnTo>
                    <a:pt x="300049" y="481320"/>
                  </a:lnTo>
                  <a:lnTo>
                    <a:pt x="306481" y="477389"/>
                  </a:lnTo>
                  <a:lnTo>
                    <a:pt x="299793" y="473887"/>
                  </a:lnTo>
                  <a:close/>
                </a:path>
                <a:path w="309880" h="488950">
                  <a:moveTo>
                    <a:pt x="299505" y="465558"/>
                  </a:moveTo>
                  <a:lnTo>
                    <a:pt x="299793" y="473887"/>
                  </a:lnTo>
                  <a:lnTo>
                    <a:pt x="306481" y="477389"/>
                  </a:lnTo>
                  <a:lnTo>
                    <a:pt x="300049" y="481320"/>
                  </a:lnTo>
                  <a:lnTo>
                    <a:pt x="308630" y="481320"/>
                  </a:lnTo>
                  <a:lnTo>
                    <a:pt x="308579" y="479871"/>
                  </a:lnTo>
                  <a:lnTo>
                    <a:pt x="307853" y="478842"/>
                  </a:lnTo>
                  <a:lnTo>
                    <a:pt x="299505" y="465558"/>
                  </a:lnTo>
                  <a:close/>
                </a:path>
                <a:path w="309880" h="488950">
                  <a:moveTo>
                    <a:pt x="304422" y="416896"/>
                  </a:moveTo>
                  <a:lnTo>
                    <a:pt x="302107" y="417102"/>
                  </a:lnTo>
                  <a:lnTo>
                    <a:pt x="299706" y="417102"/>
                  </a:lnTo>
                  <a:lnTo>
                    <a:pt x="297819" y="419167"/>
                  </a:lnTo>
                  <a:lnTo>
                    <a:pt x="297991" y="421644"/>
                  </a:lnTo>
                  <a:lnTo>
                    <a:pt x="299505" y="465558"/>
                  </a:lnTo>
                  <a:lnTo>
                    <a:pt x="307853" y="478842"/>
                  </a:lnTo>
                  <a:lnTo>
                    <a:pt x="308579" y="479871"/>
                  </a:lnTo>
                  <a:lnTo>
                    <a:pt x="306495" y="421644"/>
                  </a:lnTo>
                  <a:lnTo>
                    <a:pt x="306481" y="418754"/>
                  </a:lnTo>
                  <a:lnTo>
                    <a:pt x="304422" y="416896"/>
                  </a:lnTo>
                  <a:close/>
                </a:path>
                <a:path w="309880" h="488950">
                  <a:moveTo>
                    <a:pt x="4716" y="0"/>
                  </a:moveTo>
                  <a:lnTo>
                    <a:pt x="2658" y="1204"/>
                  </a:lnTo>
                  <a:lnTo>
                    <a:pt x="600" y="2494"/>
                  </a:lnTo>
                  <a:lnTo>
                    <a:pt x="0" y="5160"/>
                  </a:lnTo>
                  <a:lnTo>
                    <a:pt x="292293" y="469959"/>
                  </a:lnTo>
                  <a:lnTo>
                    <a:pt x="299793" y="473887"/>
                  </a:lnTo>
                  <a:lnTo>
                    <a:pt x="299505" y="465558"/>
                  </a:lnTo>
                  <a:lnTo>
                    <a:pt x="8539" y="2494"/>
                  </a:lnTo>
                  <a:lnTo>
                    <a:pt x="7203" y="602"/>
                  </a:lnTo>
                  <a:lnTo>
                    <a:pt x="4716" y="0"/>
                  </a:lnTo>
                  <a:close/>
                </a:path>
              </a:pathLst>
            </a:custGeom>
            <a:solidFill>
              <a:srgbClr val="000000"/>
            </a:solidFill>
          </p:spPr>
          <p:txBody>
            <a:bodyPr wrap="square" lIns="0" tIns="0" rIns="0" bIns="0" rtlCol="0"/>
            <a:lstStyle/>
            <a:p>
              <a:endParaRPr/>
            </a:p>
          </p:txBody>
        </p:sp>
        <p:sp>
          <p:nvSpPr>
            <p:cNvPr id="33" name="object 33"/>
            <p:cNvSpPr/>
            <p:nvPr/>
          </p:nvSpPr>
          <p:spPr>
            <a:xfrm>
              <a:off x="2009814" y="1054573"/>
              <a:ext cx="309880" cy="488950"/>
            </a:xfrm>
            <a:custGeom>
              <a:avLst/>
              <a:gdLst/>
              <a:ahLst/>
              <a:cxnLst/>
              <a:rect l="l" t="t" r="r" b="b"/>
              <a:pathLst>
                <a:path w="309880" h="488950">
                  <a:moveTo>
                    <a:pt x="8661" y="2666"/>
                  </a:moveTo>
                  <a:lnTo>
                    <a:pt x="307853" y="478842"/>
                  </a:lnTo>
                  <a:lnTo>
                    <a:pt x="309310" y="480907"/>
                  </a:lnTo>
                  <a:lnTo>
                    <a:pt x="308710" y="483384"/>
                  </a:lnTo>
                  <a:lnTo>
                    <a:pt x="306652" y="484829"/>
                  </a:lnTo>
                  <a:lnTo>
                    <a:pt x="304594" y="486067"/>
                  </a:lnTo>
                  <a:lnTo>
                    <a:pt x="301936" y="485448"/>
                  </a:lnTo>
                  <a:lnTo>
                    <a:pt x="300735" y="483384"/>
                  </a:lnTo>
                  <a:lnTo>
                    <a:pt x="1286" y="7225"/>
                  </a:lnTo>
                  <a:lnTo>
                    <a:pt x="0" y="5160"/>
                  </a:lnTo>
                  <a:lnTo>
                    <a:pt x="600" y="2494"/>
                  </a:lnTo>
                  <a:lnTo>
                    <a:pt x="2658" y="1204"/>
                  </a:lnTo>
                  <a:lnTo>
                    <a:pt x="4716" y="0"/>
                  </a:lnTo>
                  <a:lnTo>
                    <a:pt x="7203" y="602"/>
                  </a:lnTo>
                  <a:lnTo>
                    <a:pt x="8661" y="2666"/>
                  </a:lnTo>
                  <a:close/>
                </a:path>
                <a:path w="309880" h="488950">
                  <a:moveTo>
                    <a:pt x="306481" y="421231"/>
                  </a:moveTo>
                  <a:lnTo>
                    <a:pt x="308882" y="488338"/>
                  </a:lnTo>
                  <a:lnTo>
                    <a:pt x="249541" y="457365"/>
                  </a:lnTo>
                  <a:lnTo>
                    <a:pt x="247482" y="456333"/>
                  </a:lnTo>
                  <a:lnTo>
                    <a:pt x="246711" y="453649"/>
                  </a:lnTo>
                  <a:lnTo>
                    <a:pt x="247911" y="451585"/>
                  </a:lnTo>
                  <a:lnTo>
                    <a:pt x="248940" y="449521"/>
                  </a:lnTo>
                  <a:lnTo>
                    <a:pt x="251427" y="448695"/>
                  </a:lnTo>
                  <a:lnTo>
                    <a:pt x="253657" y="449727"/>
                  </a:lnTo>
                  <a:lnTo>
                    <a:pt x="306481" y="477389"/>
                  </a:lnTo>
                  <a:lnTo>
                    <a:pt x="300049" y="481320"/>
                  </a:lnTo>
                  <a:lnTo>
                    <a:pt x="297991" y="421644"/>
                  </a:lnTo>
                  <a:lnTo>
                    <a:pt x="297819" y="419167"/>
                  </a:lnTo>
                  <a:lnTo>
                    <a:pt x="299706" y="417102"/>
                  </a:lnTo>
                  <a:lnTo>
                    <a:pt x="302107" y="417102"/>
                  </a:lnTo>
                  <a:lnTo>
                    <a:pt x="304422" y="416896"/>
                  </a:lnTo>
                  <a:lnTo>
                    <a:pt x="306481" y="418754"/>
                  </a:lnTo>
                  <a:lnTo>
                    <a:pt x="306481" y="421231"/>
                  </a:lnTo>
                  <a:close/>
                </a:path>
              </a:pathLst>
            </a:custGeom>
            <a:ln w="3175">
              <a:solidFill>
                <a:srgbClr val="000000"/>
              </a:solidFill>
            </a:ln>
          </p:spPr>
          <p:txBody>
            <a:bodyPr wrap="square" lIns="0" tIns="0" rIns="0" bIns="0" rtlCol="0"/>
            <a:lstStyle/>
            <a:p>
              <a:endParaRPr/>
            </a:p>
          </p:txBody>
        </p:sp>
        <p:sp>
          <p:nvSpPr>
            <p:cNvPr id="34" name="object 34"/>
            <p:cNvSpPr/>
            <p:nvPr/>
          </p:nvSpPr>
          <p:spPr>
            <a:xfrm>
              <a:off x="2744460" y="1562316"/>
              <a:ext cx="154305" cy="175895"/>
            </a:xfrm>
            <a:custGeom>
              <a:avLst/>
              <a:gdLst/>
              <a:ahLst/>
              <a:cxnLst/>
              <a:rect l="l" t="t" r="r" b="b"/>
              <a:pathLst>
                <a:path w="154305" h="175894">
                  <a:moveTo>
                    <a:pt x="0" y="175715"/>
                  </a:moveTo>
                  <a:lnTo>
                    <a:pt x="154029" y="175715"/>
                  </a:lnTo>
                  <a:lnTo>
                    <a:pt x="154029" y="0"/>
                  </a:lnTo>
                  <a:lnTo>
                    <a:pt x="0" y="0"/>
                  </a:lnTo>
                  <a:lnTo>
                    <a:pt x="0" y="175715"/>
                  </a:lnTo>
                  <a:close/>
                </a:path>
              </a:pathLst>
            </a:custGeom>
            <a:ln w="6375">
              <a:solidFill>
                <a:srgbClr val="000000"/>
              </a:solidFill>
            </a:ln>
          </p:spPr>
          <p:txBody>
            <a:bodyPr wrap="square" lIns="0" tIns="0" rIns="0" bIns="0" rtlCol="0"/>
            <a:lstStyle/>
            <a:p>
              <a:endParaRPr/>
            </a:p>
          </p:txBody>
        </p:sp>
        <p:sp>
          <p:nvSpPr>
            <p:cNvPr id="35" name="object 35"/>
            <p:cNvSpPr/>
            <p:nvPr/>
          </p:nvSpPr>
          <p:spPr>
            <a:xfrm>
              <a:off x="3412561" y="1562316"/>
              <a:ext cx="153670" cy="175895"/>
            </a:xfrm>
            <a:custGeom>
              <a:avLst/>
              <a:gdLst/>
              <a:ahLst/>
              <a:cxnLst/>
              <a:rect l="l" t="t" r="r" b="b"/>
              <a:pathLst>
                <a:path w="153670" h="175894">
                  <a:moveTo>
                    <a:pt x="153626" y="0"/>
                  </a:moveTo>
                  <a:lnTo>
                    <a:pt x="0" y="0"/>
                  </a:lnTo>
                  <a:lnTo>
                    <a:pt x="0" y="175715"/>
                  </a:lnTo>
                  <a:lnTo>
                    <a:pt x="153626" y="175715"/>
                  </a:lnTo>
                  <a:lnTo>
                    <a:pt x="153626" y="0"/>
                  </a:lnTo>
                  <a:close/>
                </a:path>
              </a:pathLst>
            </a:custGeom>
            <a:solidFill>
              <a:srgbClr val="FFFFFF"/>
            </a:solidFill>
          </p:spPr>
          <p:txBody>
            <a:bodyPr wrap="square" lIns="0" tIns="0" rIns="0" bIns="0" rtlCol="0"/>
            <a:lstStyle/>
            <a:p>
              <a:endParaRPr/>
            </a:p>
          </p:txBody>
        </p:sp>
        <p:sp>
          <p:nvSpPr>
            <p:cNvPr id="36" name="object 36"/>
            <p:cNvSpPr/>
            <p:nvPr/>
          </p:nvSpPr>
          <p:spPr>
            <a:xfrm>
              <a:off x="3412561" y="1562316"/>
              <a:ext cx="153670" cy="175895"/>
            </a:xfrm>
            <a:custGeom>
              <a:avLst/>
              <a:gdLst/>
              <a:ahLst/>
              <a:cxnLst/>
              <a:rect l="l" t="t" r="r" b="b"/>
              <a:pathLst>
                <a:path w="153670" h="175894">
                  <a:moveTo>
                    <a:pt x="0" y="175715"/>
                  </a:moveTo>
                  <a:lnTo>
                    <a:pt x="153626" y="175715"/>
                  </a:lnTo>
                  <a:lnTo>
                    <a:pt x="153626" y="0"/>
                  </a:lnTo>
                  <a:lnTo>
                    <a:pt x="0" y="0"/>
                  </a:lnTo>
                  <a:lnTo>
                    <a:pt x="0" y="175715"/>
                  </a:lnTo>
                  <a:close/>
                </a:path>
              </a:pathLst>
            </a:custGeom>
            <a:ln w="6375">
              <a:solidFill>
                <a:srgbClr val="000000"/>
              </a:solidFill>
            </a:ln>
          </p:spPr>
          <p:txBody>
            <a:bodyPr wrap="square" lIns="0" tIns="0" rIns="0" bIns="0" rtlCol="0"/>
            <a:lstStyle/>
            <a:p>
              <a:endParaRPr/>
            </a:p>
          </p:txBody>
        </p:sp>
        <p:sp>
          <p:nvSpPr>
            <p:cNvPr id="37" name="object 37"/>
            <p:cNvSpPr/>
            <p:nvPr/>
          </p:nvSpPr>
          <p:spPr>
            <a:xfrm>
              <a:off x="2713675" y="1641199"/>
              <a:ext cx="904240" cy="235585"/>
            </a:xfrm>
            <a:custGeom>
              <a:avLst/>
              <a:gdLst/>
              <a:ahLst/>
              <a:cxnLst/>
              <a:rect l="l" t="t" r="r" b="b"/>
              <a:pathLst>
                <a:path w="904239" h="235585">
                  <a:moveTo>
                    <a:pt x="780609" y="0"/>
                  </a:moveTo>
                  <a:lnTo>
                    <a:pt x="781037" y="219074"/>
                  </a:lnTo>
                </a:path>
                <a:path w="904239" h="235585">
                  <a:moveTo>
                    <a:pt x="677705" y="220725"/>
                  </a:moveTo>
                  <a:lnTo>
                    <a:pt x="903836" y="220725"/>
                  </a:lnTo>
                </a:path>
                <a:path w="904239" h="235585">
                  <a:moveTo>
                    <a:pt x="102646" y="14037"/>
                  </a:moveTo>
                  <a:lnTo>
                    <a:pt x="103075" y="232702"/>
                  </a:lnTo>
                </a:path>
                <a:path w="904239" h="235585">
                  <a:moveTo>
                    <a:pt x="0" y="234559"/>
                  </a:moveTo>
                  <a:lnTo>
                    <a:pt x="225873" y="234972"/>
                  </a:lnTo>
                </a:path>
              </a:pathLst>
            </a:custGeom>
            <a:ln w="6376">
              <a:solidFill>
                <a:srgbClr val="000000"/>
              </a:solidFill>
            </a:ln>
          </p:spPr>
          <p:txBody>
            <a:bodyPr wrap="square" lIns="0" tIns="0" rIns="0" bIns="0" rtlCol="0"/>
            <a:lstStyle/>
            <a:p>
              <a:endParaRPr/>
            </a:p>
          </p:txBody>
        </p:sp>
        <p:sp>
          <p:nvSpPr>
            <p:cNvPr id="38" name="object 38"/>
            <p:cNvSpPr/>
            <p:nvPr/>
          </p:nvSpPr>
          <p:spPr>
            <a:xfrm>
              <a:off x="2960129" y="975088"/>
              <a:ext cx="154940" cy="176530"/>
            </a:xfrm>
            <a:custGeom>
              <a:avLst/>
              <a:gdLst/>
              <a:ahLst/>
              <a:cxnLst/>
              <a:rect l="l" t="t" r="r" b="b"/>
              <a:pathLst>
                <a:path w="154939" h="176530">
                  <a:moveTo>
                    <a:pt x="0" y="176128"/>
                  </a:moveTo>
                  <a:lnTo>
                    <a:pt x="154646" y="176128"/>
                  </a:lnTo>
                  <a:lnTo>
                    <a:pt x="154646" y="0"/>
                  </a:lnTo>
                  <a:lnTo>
                    <a:pt x="0" y="0"/>
                  </a:lnTo>
                  <a:lnTo>
                    <a:pt x="0" y="176128"/>
                  </a:lnTo>
                  <a:close/>
                </a:path>
              </a:pathLst>
            </a:custGeom>
            <a:ln w="6375">
              <a:solidFill>
                <a:srgbClr val="000000"/>
              </a:solidFill>
            </a:ln>
          </p:spPr>
          <p:txBody>
            <a:bodyPr wrap="square" lIns="0" tIns="0" rIns="0" bIns="0" rtlCol="0"/>
            <a:lstStyle/>
            <a:p>
              <a:endParaRPr/>
            </a:p>
          </p:txBody>
        </p:sp>
        <p:sp>
          <p:nvSpPr>
            <p:cNvPr id="39" name="object 39"/>
            <p:cNvSpPr/>
            <p:nvPr/>
          </p:nvSpPr>
          <p:spPr>
            <a:xfrm>
              <a:off x="3006521" y="1067991"/>
              <a:ext cx="278765" cy="481965"/>
            </a:xfrm>
            <a:custGeom>
              <a:avLst/>
              <a:gdLst/>
              <a:ahLst/>
              <a:cxnLst/>
              <a:rect l="l" t="t" r="r" b="b"/>
              <a:pathLst>
                <a:path w="278764" h="481965">
                  <a:moveTo>
                    <a:pt x="273612" y="479141"/>
                  </a:moveTo>
                  <a:lnTo>
                    <a:pt x="278096" y="481732"/>
                  </a:lnTo>
                  <a:lnTo>
                    <a:pt x="278112" y="479255"/>
                  </a:lnTo>
                  <a:lnTo>
                    <a:pt x="273980" y="479255"/>
                  </a:lnTo>
                  <a:lnTo>
                    <a:pt x="273612" y="479141"/>
                  </a:lnTo>
                  <a:close/>
                </a:path>
                <a:path w="278764" h="481965">
                  <a:moveTo>
                    <a:pt x="262348" y="462798"/>
                  </a:moveTo>
                  <a:lnTo>
                    <a:pt x="270786" y="477508"/>
                  </a:lnTo>
                  <a:lnTo>
                    <a:pt x="273612" y="479141"/>
                  </a:lnTo>
                  <a:lnTo>
                    <a:pt x="273980" y="479255"/>
                  </a:lnTo>
                  <a:lnTo>
                    <a:pt x="278096" y="476778"/>
                  </a:lnTo>
                  <a:lnTo>
                    <a:pt x="278145" y="474094"/>
                  </a:lnTo>
                  <a:lnTo>
                    <a:pt x="269435" y="474094"/>
                  </a:lnTo>
                  <a:lnTo>
                    <a:pt x="269487" y="466910"/>
                  </a:lnTo>
                  <a:lnTo>
                    <a:pt x="262348" y="462798"/>
                  </a:lnTo>
                  <a:close/>
                </a:path>
                <a:path w="278764" h="481965">
                  <a:moveTo>
                    <a:pt x="278129" y="476633"/>
                  </a:moveTo>
                  <a:lnTo>
                    <a:pt x="278096" y="476778"/>
                  </a:lnTo>
                  <a:lnTo>
                    <a:pt x="273980" y="479255"/>
                  </a:lnTo>
                  <a:lnTo>
                    <a:pt x="278112" y="479255"/>
                  </a:lnTo>
                  <a:lnTo>
                    <a:pt x="278129" y="476633"/>
                  </a:lnTo>
                  <a:close/>
                </a:path>
                <a:path w="278764" h="481965">
                  <a:moveTo>
                    <a:pt x="270786" y="477508"/>
                  </a:moveTo>
                  <a:lnTo>
                    <a:pt x="271322" y="478430"/>
                  </a:lnTo>
                  <a:lnTo>
                    <a:pt x="273612" y="479141"/>
                  </a:lnTo>
                  <a:lnTo>
                    <a:pt x="270786" y="477508"/>
                  </a:lnTo>
                  <a:close/>
                </a:path>
                <a:path w="278764" h="481965">
                  <a:moveTo>
                    <a:pt x="222185" y="439612"/>
                  </a:moveTo>
                  <a:lnTo>
                    <a:pt x="219527" y="440438"/>
                  </a:lnTo>
                  <a:lnTo>
                    <a:pt x="218498" y="442502"/>
                  </a:lnTo>
                  <a:lnTo>
                    <a:pt x="217297" y="444566"/>
                  </a:lnTo>
                  <a:lnTo>
                    <a:pt x="218155" y="447043"/>
                  </a:lnTo>
                  <a:lnTo>
                    <a:pt x="220213" y="448282"/>
                  </a:lnTo>
                  <a:lnTo>
                    <a:pt x="270786" y="477508"/>
                  </a:lnTo>
                  <a:lnTo>
                    <a:pt x="262348" y="462798"/>
                  </a:lnTo>
                  <a:lnTo>
                    <a:pt x="224243" y="440850"/>
                  </a:lnTo>
                  <a:lnTo>
                    <a:pt x="222185" y="439612"/>
                  </a:lnTo>
                  <a:close/>
                </a:path>
                <a:path w="278764" h="481965">
                  <a:moveTo>
                    <a:pt x="278151" y="473156"/>
                  </a:moveTo>
                  <a:lnTo>
                    <a:pt x="278129" y="476633"/>
                  </a:lnTo>
                  <a:lnTo>
                    <a:pt x="278697" y="474094"/>
                  </a:lnTo>
                  <a:lnTo>
                    <a:pt x="278151" y="473156"/>
                  </a:lnTo>
                  <a:close/>
                </a:path>
                <a:path w="278764" h="481965">
                  <a:moveTo>
                    <a:pt x="269487" y="466910"/>
                  </a:moveTo>
                  <a:lnTo>
                    <a:pt x="269435" y="474094"/>
                  </a:lnTo>
                  <a:lnTo>
                    <a:pt x="275867" y="470585"/>
                  </a:lnTo>
                  <a:lnTo>
                    <a:pt x="269487" y="466910"/>
                  </a:lnTo>
                  <a:close/>
                </a:path>
                <a:path w="278764" h="481965">
                  <a:moveTo>
                    <a:pt x="269550" y="458157"/>
                  </a:moveTo>
                  <a:lnTo>
                    <a:pt x="269487" y="466910"/>
                  </a:lnTo>
                  <a:lnTo>
                    <a:pt x="275867" y="470585"/>
                  </a:lnTo>
                  <a:lnTo>
                    <a:pt x="269435" y="474094"/>
                  </a:lnTo>
                  <a:lnTo>
                    <a:pt x="278145" y="474094"/>
                  </a:lnTo>
                  <a:lnTo>
                    <a:pt x="278151" y="473156"/>
                  </a:lnTo>
                  <a:lnTo>
                    <a:pt x="269550" y="458157"/>
                  </a:lnTo>
                  <a:close/>
                </a:path>
                <a:path w="278764" h="481965">
                  <a:moveTo>
                    <a:pt x="276467" y="410084"/>
                  </a:moveTo>
                  <a:lnTo>
                    <a:pt x="271751" y="410084"/>
                  </a:lnTo>
                  <a:lnTo>
                    <a:pt x="269864" y="412148"/>
                  </a:lnTo>
                  <a:lnTo>
                    <a:pt x="269864" y="414419"/>
                  </a:lnTo>
                  <a:lnTo>
                    <a:pt x="269550" y="458157"/>
                  </a:lnTo>
                  <a:lnTo>
                    <a:pt x="278151" y="473156"/>
                  </a:lnTo>
                  <a:lnTo>
                    <a:pt x="278525" y="414419"/>
                  </a:lnTo>
                  <a:lnTo>
                    <a:pt x="278525" y="412148"/>
                  </a:lnTo>
                  <a:lnTo>
                    <a:pt x="276467" y="410084"/>
                  </a:lnTo>
                  <a:close/>
                </a:path>
                <a:path w="278764" h="481965">
                  <a:moveTo>
                    <a:pt x="4973" y="0"/>
                  </a:moveTo>
                  <a:lnTo>
                    <a:pt x="2915" y="1032"/>
                  </a:lnTo>
                  <a:lnTo>
                    <a:pt x="857" y="2322"/>
                  </a:lnTo>
                  <a:lnTo>
                    <a:pt x="0" y="4988"/>
                  </a:lnTo>
                  <a:lnTo>
                    <a:pt x="1200" y="7027"/>
                  </a:lnTo>
                  <a:lnTo>
                    <a:pt x="262348" y="462798"/>
                  </a:lnTo>
                  <a:lnTo>
                    <a:pt x="269487" y="466910"/>
                  </a:lnTo>
                  <a:lnTo>
                    <a:pt x="269550" y="458157"/>
                  </a:lnTo>
                  <a:lnTo>
                    <a:pt x="7632" y="860"/>
                  </a:lnTo>
                  <a:lnTo>
                    <a:pt x="4973" y="0"/>
                  </a:lnTo>
                  <a:close/>
                </a:path>
              </a:pathLst>
            </a:custGeom>
            <a:solidFill>
              <a:srgbClr val="000000"/>
            </a:solidFill>
          </p:spPr>
          <p:txBody>
            <a:bodyPr wrap="square" lIns="0" tIns="0" rIns="0" bIns="0" rtlCol="0"/>
            <a:lstStyle/>
            <a:p>
              <a:endParaRPr/>
            </a:p>
          </p:txBody>
        </p:sp>
        <p:sp>
          <p:nvSpPr>
            <p:cNvPr id="40" name="object 40"/>
            <p:cNvSpPr/>
            <p:nvPr/>
          </p:nvSpPr>
          <p:spPr>
            <a:xfrm>
              <a:off x="3006521" y="1067991"/>
              <a:ext cx="278765" cy="481965"/>
            </a:xfrm>
            <a:custGeom>
              <a:avLst/>
              <a:gdLst/>
              <a:ahLst/>
              <a:cxnLst/>
              <a:rect l="l" t="t" r="r" b="b"/>
              <a:pathLst>
                <a:path w="278764" h="481965">
                  <a:moveTo>
                    <a:pt x="8661" y="2666"/>
                  </a:moveTo>
                  <a:lnTo>
                    <a:pt x="277496" y="472030"/>
                  </a:lnTo>
                  <a:lnTo>
                    <a:pt x="278697" y="474094"/>
                  </a:lnTo>
                  <a:lnTo>
                    <a:pt x="278096" y="476778"/>
                  </a:lnTo>
                  <a:lnTo>
                    <a:pt x="276038" y="478017"/>
                  </a:lnTo>
                  <a:lnTo>
                    <a:pt x="273980" y="479255"/>
                  </a:lnTo>
                  <a:lnTo>
                    <a:pt x="271322" y="478430"/>
                  </a:lnTo>
                  <a:lnTo>
                    <a:pt x="270121" y="476365"/>
                  </a:lnTo>
                  <a:lnTo>
                    <a:pt x="1200" y="7027"/>
                  </a:lnTo>
                  <a:lnTo>
                    <a:pt x="0" y="4988"/>
                  </a:lnTo>
                  <a:lnTo>
                    <a:pt x="857" y="2322"/>
                  </a:lnTo>
                  <a:lnTo>
                    <a:pt x="2915" y="1032"/>
                  </a:lnTo>
                  <a:lnTo>
                    <a:pt x="4973" y="0"/>
                  </a:lnTo>
                  <a:lnTo>
                    <a:pt x="7632" y="860"/>
                  </a:lnTo>
                  <a:lnTo>
                    <a:pt x="8661" y="2666"/>
                  </a:lnTo>
                  <a:close/>
                </a:path>
                <a:path w="278764" h="481965">
                  <a:moveTo>
                    <a:pt x="278525" y="414419"/>
                  </a:moveTo>
                  <a:lnTo>
                    <a:pt x="278096" y="481732"/>
                  </a:lnTo>
                  <a:lnTo>
                    <a:pt x="220213" y="448282"/>
                  </a:lnTo>
                  <a:lnTo>
                    <a:pt x="218155" y="447043"/>
                  </a:lnTo>
                  <a:lnTo>
                    <a:pt x="217297" y="444566"/>
                  </a:lnTo>
                  <a:lnTo>
                    <a:pt x="218498" y="442502"/>
                  </a:lnTo>
                  <a:lnTo>
                    <a:pt x="219527" y="440438"/>
                  </a:lnTo>
                  <a:lnTo>
                    <a:pt x="222185" y="439612"/>
                  </a:lnTo>
                  <a:lnTo>
                    <a:pt x="224243" y="440850"/>
                  </a:lnTo>
                  <a:lnTo>
                    <a:pt x="275867" y="470585"/>
                  </a:lnTo>
                  <a:lnTo>
                    <a:pt x="269435" y="474094"/>
                  </a:lnTo>
                  <a:lnTo>
                    <a:pt x="269864" y="414419"/>
                  </a:lnTo>
                  <a:lnTo>
                    <a:pt x="269864" y="412148"/>
                  </a:lnTo>
                  <a:lnTo>
                    <a:pt x="271751" y="410084"/>
                  </a:lnTo>
                  <a:lnTo>
                    <a:pt x="274152" y="410084"/>
                  </a:lnTo>
                  <a:lnTo>
                    <a:pt x="276467" y="410084"/>
                  </a:lnTo>
                  <a:lnTo>
                    <a:pt x="278525" y="412148"/>
                  </a:lnTo>
                  <a:lnTo>
                    <a:pt x="278525" y="414419"/>
                  </a:lnTo>
                  <a:close/>
                </a:path>
              </a:pathLst>
            </a:custGeom>
            <a:ln w="3175">
              <a:solidFill>
                <a:srgbClr val="000000"/>
              </a:solidFill>
            </a:ln>
          </p:spPr>
          <p:txBody>
            <a:bodyPr wrap="square" lIns="0" tIns="0" rIns="0" bIns="0" rtlCol="0"/>
            <a:lstStyle/>
            <a:p>
              <a:endParaRPr/>
            </a:p>
          </p:txBody>
        </p:sp>
        <p:sp>
          <p:nvSpPr>
            <p:cNvPr id="41" name="object 41"/>
            <p:cNvSpPr/>
            <p:nvPr/>
          </p:nvSpPr>
          <p:spPr>
            <a:xfrm>
              <a:off x="2466963" y="392557"/>
              <a:ext cx="154305" cy="176530"/>
            </a:xfrm>
            <a:custGeom>
              <a:avLst/>
              <a:gdLst/>
              <a:ahLst/>
              <a:cxnLst/>
              <a:rect l="l" t="t" r="r" b="b"/>
              <a:pathLst>
                <a:path w="154305" h="176529">
                  <a:moveTo>
                    <a:pt x="0" y="176128"/>
                  </a:moveTo>
                  <a:lnTo>
                    <a:pt x="154235" y="176128"/>
                  </a:lnTo>
                  <a:lnTo>
                    <a:pt x="154235" y="0"/>
                  </a:lnTo>
                  <a:lnTo>
                    <a:pt x="0" y="0"/>
                  </a:lnTo>
                  <a:lnTo>
                    <a:pt x="0" y="176128"/>
                  </a:lnTo>
                  <a:close/>
                </a:path>
              </a:pathLst>
            </a:custGeom>
            <a:ln w="6375">
              <a:solidFill>
                <a:srgbClr val="000000"/>
              </a:solidFill>
            </a:ln>
          </p:spPr>
          <p:txBody>
            <a:bodyPr wrap="square" lIns="0" tIns="0" rIns="0" bIns="0" rtlCol="0"/>
            <a:lstStyle/>
            <a:p>
              <a:endParaRPr/>
            </a:p>
          </p:txBody>
        </p:sp>
        <p:sp>
          <p:nvSpPr>
            <p:cNvPr id="42" name="object 42"/>
            <p:cNvSpPr/>
            <p:nvPr/>
          </p:nvSpPr>
          <p:spPr>
            <a:xfrm>
              <a:off x="2523903" y="473985"/>
              <a:ext cx="269875" cy="487045"/>
            </a:xfrm>
            <a:custGeom>
              <a:avLst/>
              <a:gdLst/>
              <a:ahLst/>
              <a:cxnLst/>
              <a:rect l="l" t="t" r="r" b="b"/>
              <a:pathLst>
                <a:path w="269875" h="487044">
                  <a:moveTo>
                    <a:pt x="267952" y="481461"/>
                  </a:moveTo>
                  <a:lnTo>
                    <a:pt x="267806" y="481930"/>
                  </a:lnTo>
                  <a:lnTo>
                    <a:pt x="265748" y="482962"/>
                  </a:lnTo>
                  <a:lnTo>
                    <a:pt x="263690" y="484167"/>
                  </a:lnTo>
                  <a:lnTo>
                    <a:pt x="267806" y="486661"/>
                  </a:lnTo>
                  <a:lnTo>
                    <a:pt x="267952" y="481461"/>
                  </a:lnTo>
                  <a:close/>
                </a:path>
                <a:path w="269875" h="487044">
                  <a:moveTo>
                    <a:pt x="263677" y="484162"/>
                  </a:moveTo>
                  <a:close/>
                </a:path>
                <a:path w="269875" h="487044">
                  <a:moveTo>
                    <a:pt x="252474" y="467455"/>
                  </a:moveTo>
                  <a:lnTo>
                    <a:pt x="260111" y="481461"/>
                  </a:lnTo>
                  <a:lnTo>
                    <a:pt x="260500" y="482240"/>
                  </a:lnTo>
                  <a:lnTo>
                    <a:pt x="263697" y="484162"/>
                  </a:lnTo>
                  <a:lnTo>
                    <a:pt x="265748" y="482962"/>
                  </a:lnTo>
                  <a:lnTo>
                    <a:pt x="267806" y="481930"/>
                  </a:lnTo>
                  <a:lnTo>
                    <a:pt x="267952" y="481461"/>
                  </a:lnTo>
                  <a:lnTo>
                    <a:pt x="268021" y="479006"/>
                  </a:lnTo>
                  <a:lnTo>
                    <a:pt x="259402" y="479006"/>
                  </a:lnTo>
                  <a:lnTo>
                    <a:pt x="259600" y="471763"/>
                  </a:lnTo>
                  <a:lnTo>
                    <a:pt x="252474" y="467455"/>
                  </a:lnTo>
                  <a:close/>
                </a:path>
                <a:path w="269875" h="487044">
                  <a:moveTo>
                    <a:pt x="260500" y="482240"/>
                  </a:moveTo>
                  <a:lnTo>
                    <a:pt x="261031" y="483306"/>
                  </a:lnTo>
                  <a:lnTo>
                    <a:pt x="263677" y="484162"/>
                  </a:lnTo>
                  <a:lnTo>
                    <a:pt x="260500" y="482240"/>
                  </a:lnTo>
                  <a:close/>
                </a:path>
                <a:path w="269875" h="487044">
                  <a:moveTo>
                    <a:pt x="213010" y="443482"/>
                  </a:moveTo>
                  <a:lnTo>
                    <a:pt x="210266" y="444085"/>
                  </a:lnTo>
                  <a:lnTo>
                    <a:pt x="207865" y="448213"/>
                  </a:lnTo>
                  <a:lnTo>
                    <a:pt x="208465" y="450966"/>
                  </a:lnTo>
                  <a:lnTo>
                    <a:pt x="210523" y="451998"/>
                  </a:lnTo>
                  <a:lnTo>
                    <a:pt x="260500" y="482240"/>
                  </a:lnTo>
                  <a:lnTo>
                    <a:pt x="260002" y="481242"/>
                  </a:lnTo>
                  <a:lnTo>
                    <a:pt x="252474" y="467455"/>
                  </a:lnTo>
                  <a:lnTo>
                    <a:pt x="214811" y="444687"/>
                  </a:lnTo>
                  <a:lnTo>
                    <a:pt x="213010" y="443482"/>
                  </a:lnTo>
                  <a:close/>
                </a:path>
                <a:path w="269875" h="487044">
                  <a:moveTo>
                    <a:pt x="268051" y="477949"/>
                  </a:moveTo>
                  <a:lnTo>
                    <a:pt x="267952" y="481461"/>
                  </a:lnTo>
                  <a:lnTo>
                    <a:pt x="268663" y="479178"/>
                  </a:lnTo>
                  <a:lnTo>
                    <a:pt x="268051" y="477949"/>
                  </a:lnTo>
                  <a:close/>
                </a:path>
                <a:path w="269875" h="487044">
                  <a:moveTo>
                    <a:pt x="259600" y="471763"/>
                  </a:moveTo>
                  <a:lnTo>
                    <a:pt x="259402" y="479006"/>
                  </a:lnTo>
                  <a:lnTo>
                    <a:pt x="265748" y="475479"/>
                  </a:lnTo>
                  <a:lnTo>
                    <a:pt x="259600" y="471763"/>
                  </a:lnTo>
                  <a:close/>
                </a:path>
                <a:path w="269875" h="487044">
                  <a:moveTo>
                    <a:pt x="259843" y="462850"/>
                  </a:moveTo>
                  <a:lnTo>
                    <a:pt x="259600" y="471763"/>
                  </a:lnTo>
                  <a:lnTo>
                    <a:pt x="265748" y="475479"/>
                  </a:lnTo>
                  <a:lnTo>
                    <a:pt x="259402" y="479006"/>
                  </a:lnTo>
                  <a:lnTo>
                    <a:pt x="268021" y="479006"/>
                  </a:lnTo>
                  <a:lnTo>
                    <a:pt x="268051" y="477949"/>
                  </a:lnTo>
                  <a:lnTo>
                    <a:pt x="267634" y="477114"/>
                  </a:lnTo>
                  <a:lnTo>
                    <a:pt x="259843" y="462850"/>
                  </a:lnTo>
                  <a:close/>
                </a:path>
                <a:path w="269875" h="487044">
                  <a:moveTo>
                    <a:pt x="267806" y="415184"/>
                  </a:moveTo>
                  <a:lnTo>
                    <a:pt x="263090" y="415184"/>
                  </a:lnTo>
                  <a:lnTo>
                    <a:pt x="261031" y="416818"/>
                  </a:lnTo>
                  <a:lnTo>
                    <a:pt x="261024" y="419571"/>
                  </a:lnTo>
                  <a:lnTo>
                    <a:pt x="259843" y="462850"/>
                  </a:lnTo>
                  <a:lnTo>
                    <a:pt x="267634" y="477114"/>
                  </a:lnTo>
                  <a:lnTo>
                    <a:pt x="268051" y="477949"/>
                  </a:lnTo>
                  <a:lnTo>
                    <a:pt x="269693" y="419571"/>
                  </a:lnTo>
                  <a:lnTo>
                    <a:pt x="269693" y="417249"/>
                  </a:lnTo>
                  <a:lnTo>
                    <a:pt x="267806" y="415184"/>
                  </a:lnTo>
                  <a:close/>
                </a:path>
                <a:path w="269875" h="487044">
                  <a:moveTo>
                    <a:pt x="4887" y="0"/>
                  </a:moveTo>
                  <a:lnTo>
                    <a:pt x="2658" y="1032"/>
                  </a:lnTo>
                  <a:lnTo>
                    <a:pt x="600" y="2236"/>
                  </a:lnTo>
                  <a:lnTo>
                    <a:pt x="0" y="4902"/>
                  </a:lnTo>
                  <a:lnTo>
                    <a:pt x="1029" y="6967"/>
                  </a:lnTo>
                  <a:lnTo>
                    <a:pt x="252474" y="467455"/>
                  </a:lnTo>
                  <a:lnTo>
                    <a:pt x="259600" y="471763"/>
                  </a:lnTo>
                  <a:lnTo>
                    <a:pt x="259843" y="462850"/>
                  </a:lnTo>
                  <a:lnTo>
                    <a:pt x="8575" y="2838"/>
                  </a:lnTo>
                  <a:lnTo>
                    <a:pt x="7632" y="774"/>
                  </a:lnTo>
                  <a:lnTo>
                    <a:pt x="4887" y="0"/>
                  </a:lnTo>
                  <a:close/>
                </a:path>
              </a:pathLst>
            </a:custGeom>
            <a:solidFill>
              <a:srgbClr val="000000"/>
            </a:solidFill>
          </p:spPr>
          <p:txBody>
            <a:bodyPr wrap="square" lIns="0" tIns="0" rIns="0" bIns="0" rtlCol="0"/>
            <a:lstStyle/>
            <a:p>
              <a:endParaRPr/>
            </a:p>
          </p:txBody>
        </p:sp>
        <p:sp>
          <p:nvSpPr>
            <p:cNvPr id="43" name="object 43"/>
            <p:cNvSpPr/>
            <p:nvPr/>
          </p:nvSpPr>
          <p:spPr>
            <a:xfrm>
              <a:off x="2523903" y="473985"/>
              <a:ext cx="269875" cy="487045"/>
            </a:xfrm>
            <a:custGeom>
              <a:avLst/>
              <a:gdLst/>
              <a:ahLst/>
              <a:cxnLst/>
              <a:rect l="l" t="t" r="r" b="b"/>
              <a:pathLst>
                <a:path w="269875" h="487044">
                  <a:moveTo>
                    <a:pt x="8575" y="2838"/>
                  </a:moveTo>
                  <a:lnTo>
                    <a:pt x="267634" y="477114"/>
                  </a:lnTo>
                  <a:lnTo>
                    <a:pt x="268663" y="479178"/>
                  </a:lnTo>
                  <a:lnTo>
                    <a:pt x="267806" y="481930"/>
                  </a:lnTo>
                  <a:lnTo>
                    <a:pt x="265748" y="482962"/>
                  </a:lnTo>
                  <a:lnTo>
                    <a:pt x="263690" y="484167"/>
                  </a:lnTo>
                  <a:lnTo>
                    <a:pt x="261031" y="483306"/>
                  </a:lnTo>
                  <a:lnTo>
                    <a:pt x="260002" y="481242"/>
                  </a:lnTo>
                  <a:lnTo>
                    <a:pt x="1029" y="6967"/>
                  </a:lnTo>
                  <a:lnTo>
                    <a:pt x="0" y="4902"/>
                  </a:lnTo>
                  <a:lnTo>
                    <a:pt x="600" y="2236"/>
                  </a:lnTo>
                  <a:lnTo>
                    <a:pt x="2658" y="1032"/>
                  </a:lnTo>
                  <a:lnTo>
                    <a:pt x="4887" y="0"/>
                  </a:lnTo>
                  <a:lnTo>
                    <a:pt x="7632" y="774"/>
                  </a:lnTo>
                  <a:lnTo>
                    <a:pt x="8575" y="2838"/>
                  </a:lnTo>
                  <a:close/>
                </a:path>
                <a:path w="269875" h="487044">
                  <a:moveTo>
                    <a:pt x="269693" y="419571"/>
                  </a:moveTo>
                  <a:lnTo>
                    <a:pt x="267806" y="486661"/>
                  </a:lnTo>
                  <a:lnTo>
                    <a:pt x="210523" y="451998"/>
                  </a:lnTo>
                  <a:lnTo>
                    <a:pt x="208465" y="450966"/>
                  </a:lnTo>
                  <a:lnTo>
                    <a:pt x="207865" y="448213"/>
                  </a:lnTo>
                  <a:lnTo>
                    <a:pt x="209065" y="446149"/>
                  </a:lnTo>
                  <a:lnTo>
                    <a:pt x="210266" y="444085"/>
                  </a:lnTo>
                  <a:lnTo>
                    <a:pt x="213010" y="443482"/>
                  </a:lnTo>
                  <a:lnTo>
                    <a:pt x="214811" y="444687"/>
                  </a:lnTo>
                  <a:lnTo>
                    <a:pt x="265748" y="475479"/>
                  </a:lnTo>
                  <a:lnTo>
                    <a:pt x="259402" y="479006"/>
                  </a:lnTo>
                  <a:lnTo>
                    <a:pt x="261031" y="419313"/>
                  </a:lnTo>
                  <a:lnTo>
                    <a:pt x="261031" y="416818"/>
                  </a:lnTo>
                  <a:lnTo>
                    <a:pt x="263090" y="415184"/>
                  </a:lnTo>
                  <a:lnTo>
                    <a:pt x="265319" y="415184"/>
                  </a:lnTo>
                  <a:lnTo>
                    <a:pt x="267806" y="415184"/>
                  </a:lnTo>
                  <a:lnTo>
                    <a:pt x="269693" y="417248"/>
                  </a:lnTo>
                  <a:lnTo>
                    <a:pt x="269693" y="419571"/>
                  </a:lnTo>
                  <a:close/>
                </a:path>
              </a:pathLst>
            </a:custGeom>
            <a:ln w="3175">
              <a:solidFill>
                <a:srgbClr val="000000"/>
              </a:solidFill>
            </a:ln>
          </p:spPr>
          <p:txBody>
            <a:bodyPr wrap="square" lIns="0" tIns="0" rIns="0" bIns="0" rtlCol="0"/>
            <a:lstStyle/>
            <a:p>
              <a:endParaRPr/>
            </a:p>
          </p:txBody>
        </p:sp>
        <p:sp>
          <p:nvSpPr>
            <p:cNvPr id="44" name="object 44"/>
            <p:cNvSpPr/>
            <p:nvPr/>
          </p:nvSpPr>
          <p:spPr>
            <a:xfrm>
              <a:off x="1789258" y="394466"/>
              <a:ext cx="154305" cy="175895"/>
            </a:xfrm>
            <a:custGeom>
              <a:avLst/>
              <a:gdLst/>
              <a:ahLst/>
              <a:cxnLst/>
              <a:rect l="l" t="t" r="r" b="b"/>
              <a:pathLst>
                <a:path w="154305" h="175895">
                  <a:moveTo>
                    <a:pt x="0" y="175509"/>
                  </a:moveTo>
                  <a:lnTo>
                    <a:pt x="154029" y="175509"/>
                  </a:lnTo>
                  <a:lnTo>
                    <a:pt x="154029" y="0"/>
                  </a:lnTo>
                  <a:lnTo>
                    <a:pt x="0" y="0"/>
                  </a:lnTo>
                  <a:lnTo>
                    <a:pt x="0" y="175509"/>
                  </a:lnTo>
                  <a:close/>
                </a:path>
              </a:pathLst>
            </a:custGeom>
            <a:ln w="6375">
              <a:solidFill>
                <a:srgbClr val="000000"/>
              </a:solidFill>
            </a:ln>
          </p:spPr>
          <p:txBody>
            <a:bodyPr wrap="square" lIns="0" tIns="0" rIns="0" bIns="0" rtlCol="0"/>
            <a:lstStyle/>
            <a:p>
              <a:endParaRPr/>
            </a:p>
          </p:txBody>
        </p:sp>
        <p:sp>
          <p:nvSpPr>
            <p:cNvPr id="45" name="object 45"/>
            <p:cNvSpPr/>
            <p:nvPr/>
          </p:nvSpPr>
          <p:spPr>
            <a:xfrm>
              <a:off x="1576505" y="467534"/>
              <a:ext cx="279400" cy="495300"/>
            </a:xfrm>
            <a:custGeom>
              <a:avLst/>
              <a:gdLst/>
              <a:ahLst/>
              <a:cxnLst/>
              <a:rect l="l" t="t" r="r" b="b"/>
              <a:pathLst>
                <a:path w="279400" h="495300">
                  <a:moveTo>
                    <a:pt x="1105" y="489593"/>
                  </a:moveTo>
                  <a:lnTo>
                    <a:pt x="1200" y="494918"/>
                  </a:lnTo>
                  <a:lnTo>
                    <a:pt x="5704" y="492252"/>
                  </a:lnTo>
                  <a:lnTo>
                    <a:pt x="5316" y="492252"/>
                  </a:lnTo>
                  <a:lnTo>
                    <a:pt x="3258" y="491220"/>
                  </a:lnTo>
                  <a:lnTo>
                    <a:pt x="1200" y="490015"/>
                  </a:lnTo>
                  <a:lnTo>
                    <a:pt x="1105" y="489593"/>
                  </a:lnTo>
                  <a:close/>
                </a:path>
                <a:path w="279400" h="495300">
                  <a:moveTo>
                    <a:pt x="9330" y="471468"/>
                  </a:moveTo>
                  <a:lnTo>
                    <a:pt x="1629" y="485285"/>
                  </a:lnTo>
                  <a:lnTo>
                    <a:pt x="1049" y="486448"/>
                  </a:lnTo>
                  <a:lnTo>
                    <a:pt x="1105" y="489585"/>
                  </a:lnTo>
                  <a:lnTo>
                    <a:pt x="1200" y="490015"/>
                  </a:lnTo>
                  <a:lnTo>
                    <a:pt x="3258" y="491220"/>
                  </a:lnTo>
                  <a:lnTo>
                    <a:pt x="5316" y="492252"/>
                  </a:lnTo>
                  <a:lnTo>
                    <a:pt x="5945" y="492109"/>
                  </a:lnTo>
                  <a:lnTo>
                    <a:pt x="8707" y="490475"/>
                  </a:lnTo>
                  <a:lnTo>
                    <a:pt x="9261" y="489585"/>
                  </a:lnTo>
                  <a:lnTo>
                    <a:pt x="10506" y="487349"/>
                  </a:lnTo>
                  <a:lnTo>
                    <a:pt x="9604" y="487349"/>
                  </a:lnTo>
                  <a:lnTo>
                    <a:pt x="3258" y="483565"/>
                  </a:lnTo>
                  <a:lnTo>
                    <a:pt x="9475" y="479902"/>
                  </a:lnTo>
                  <a:lnTo>
                    <a:pt x="9330" y="471468"/>
                  </a:lnTo>
                  <a:close/>
                </a:path>
                <a:path w="279400" h="495300">
                  <a:moveTo>
                    <a:pt x="5945" y="492109"/>
                  </a:moveTo>
                  <a:lnTo>
                    <a:pt x="5316" y="492252"/>
                  </a:lnTo>
                  <a:lnTo>
                    <a:pt x="5704" y="492252"/>
                  </a:lnTo>
                  <a:lnTo>
                    <a:pt x="5945" y="492109"/>
                  </a:lnTo>
                  <a:close/>
                </a:path>
                <a:path w="279400" h="495300">
                  <a:moveTo>
                    <a:pt x="8707" y="490475"/>
                  </a:moveTo>
                  <a:lnTo>
                    <a:pt x="5945" y="492109"/>
                  </a:lnTo>
                  <a:lnTo>
                    <a:pt x="7975" y="491650"/>
                  </a:lnTo>
                  <a:lnTo>
                    <a:pt x="8707" y="490475"/>
                  </a:lnTo>
                  <a:close/>
                </a:path>
                <a:path w="279400" h="495300">
                  <a:moveTo>
                    <a:pt x="56425" y="452170"/>
                  </a:moveTo>
                  <a:lnTo>
                    <a:pt x="54367" y="453460"/>
                  </a:lnTo>
                  <a:lnTo>
                    <a:pt x="17180" y="475364"/>
                  </a:lnTo>
                  <a:lnTo>
                    <a:pt x="9256" y="489593"/>
                  </a:lnTo>
                  <a:lnTo>
                    <a:pt x="8707" y="490475"/>
                  </a:lnTo>
                  <a:lnTo>
                    <a:pt x="60798" y="459653"/>
                  </a:lnTo>
                  <a:lnTo>
                    <a:pt x="61570" y="456987"/>
                  </a:lnTo>
                  <a:lnTo>
                    <a:pt x="59169" y="452858"/>
                  </a:lnTo>
                  <a:lnTo>
                    <a:pt x="56425" y="452170"/>
                  </a:lnTo>
                  <a:close/>
                </a:path>
                <a:path w="279400" h="495300">
                  <a:moveTo>
                    <a:pt x="1049" y="486448"/>
                  </a:moveTo>
                  <a:lnTo>
                    <a:pt x="600" y="487349"/>
                  </a:lnTo>
                  <a:lnTo>
                    <a:pt x="1105" y="489593"/>
                  </a:lnTo>
                  <a:lnTo>
                    <a:pt x="1049" y="486448"/>
                  </a:lnTo>
                  <a:close/>
                </a:path>
                <a:path w="279400" h="495300">
                  <a:moveTo>
                    <a:pt x="9475" y="479902"/>
                  </a:moveTo>
                  <a:lnTo>
                    <a:pt x="3258" y="483565"/>
                  </a:lnTo>
                  <a:lnTo>
                    <a:pt x="9604" y="487349"/>
                  </a:lnTo>
                  <a:lnTo>
                    <a:pt x="9475" y="479902"/>
                  </a:lnTo>
                  <a:close/>
                </a:path>
                <a:path w="279400" h="495300">
                  <a:moveTo>
                    <a:pt x="17180" y="475364"/>
                  </a:moveTo>
                  <a:lnTo>
                    <a:pt x="9475" y="479902"/>
                  </a:lnTo>
                  <a:lnTo>
                    <a:pt x="9604" y="487349"/>
                  </a:lnTo>
                  <a:lnTo>
                    <a:pt x="10506" y="487349"/>
                  </a:lnTo>
                  <a:lnTo>
                    <a:pt x="17180" y="475364"/>
                  </a:lnTo>
                  <a:close/>
                </a:path>
                <a:path w="279400" h="495300">
                  <a:moveTo>
                    <a:pt x="6774" y="423269"/>
                  </a:moveTo>
                  <a:lnTo>
                    <a:pt x="2058" y="423269"/>
                  </a:lnTo>
                  <a:lnTo>
                    <a:pt x="0" y="425334"/>
                  </a:lnTo>
                  <a:lnTo>
                    <a:pt x="0" y="427656"/>
                  </a:lnTo>
                  <a:lnTo>
                    <a:pt x="1049" y="486448"/>
                  </a:lnTo>
                  <a:lnTo>
                    <a:pt x="1629" y="485285"/>
                  </a:lnTo>
                  <a:lnTo>
                    <a:pt x="9330" y="471468"/>
                  </a:lnTo>
                  <a:lnTo>
                    <a:pt x="8575" y="427656"/>
                  </a:lnTo>
                  <a:lnTo>
                    <a:pt x="8575" y="425162"/>
                  </a:lnTo>
                  <a:lnTo>
                    <a:pt x="6774" y="423269"/>
                  </a:lnTo>
                  <a:close/>
                </a:path>
                <a:path w="279400" h="495300">
                  <a:moveTo>
                    <a:pt x="274409" y="0"/>
                  </a:moveTo>
                  <a:lnTo>
                    <a:pt x="271665" y="602"/>
                  </a:lnTo>
                  <a:lnTo>
                    <a:pt x="270636" y="2666"/>
                  </a:lnTo>
                  <a:lnTo>
                    <a:pt x="9330" y="471468"/>
                  </a:lnTo>
                  <a:lnTo>
                    <a:pt x="9475" y="479902"/>
                  </a:lnTo>
                  <a:lnTo>
                    <a:pt x="17180" y="475364"/>
                  </a:lnTo>
                  <a:lnTo>
                    <a:pt x="278096" y="6795"/>
                  </a:lnTo>
                  <a:lnTo>
                    <a:pt x="279297" y="4730"/>
                  </a:lnTo>
                  <a:lnTo>
                    <a:pt x="278439" y="2322"/>
                  </a:lnTo>
                  <a:lnTo>
                    <a:pt x="276381" y="1032"/>
                  </a:lnTo>
                  <a:lnTo>
                    <a:pt x="274409" y="0"/>
                  </a:lnTo>
                  <a:close/>
                </a:path>
              </a:pathLst>
            </a:custGeom>
            <a:solidFill>
              <a:srgbClr val="000000"/>
            </a:solidFill>
          </p:spPr>
          <p:txBody>
            <a:bodyPr wrap="square" lIns="0" tIns="0" rIns="0" bIns="0" rtlCol="0"/>
            <a:lstStyle/>
            <a:p>
              <a:endParaRPr/>
            </a:p>
          </p:txBody>
        </p:sp>
        <p:sp>
          <p:nvSpPr>
            <p:cNvPr id="46" name="object 46"/>
            <p:cNvSpPr/>
            <p:nvPr/>
          </p:nvSpPr>
          <p:spPr>
            <a:xfrm>
              <a:off x="1576505" y="467534"/>
              <a:ext cx="279400" cy="495300"/>
            </a:xfrm>
            <a:custGeom>
              <a:avLst/>
              <a:gdLst/>
              <a:ahLst/>
              <a:cxnLst/>
              <a:rect l="l" t="t" r="r" b="b"/>
              <a:pathLst>
                <a:path w="279400" h="495300">
                  <a:moveTo>
                    <a:pt x="278096" y="6795"/>
                  </a:moveTo>
                  <a:lnTo>
                    <a:pt x="9261" y="489585"/>
                  </a:lnTo>
                  <a:lnTo>
                    <a:pt x="7975" y="491650"/>
                  </a:lnTo>
                  <a:lnTo>
                    <a:pt x="5316" y="492252"/>
                  </a:lnTo>
                  <a:lnTo>
                    <a:pt x="3258" y="491220"/>
                  </a:lnTo>
                  <a:lnTo>
                    <a:pt x="1200" y="490015"/>
                  </a:lnTo>
                  <a:lnTo>
                    <a:pt x="600" y="487349"/>
                  </a:lnTo>
                  <a:lnTo>
                    <a:pt x="1629" y="485285"/>
                  </a:lnTo>
                  <a:lnTo>
                    <a:pt x="270636" y="2666"/>
                  </a:lnTo>
                  <a:lnTo>
                    <a:pt x="271665" y="602"/>
                  </a:lnTo>
                  <a:lnTo>
                    <a:pt x="274409" y="0"/>
                  </a:lnTo>
                  <a:lnTo>
                    <a:pt x="276381" y="1032"/>
                  </a:lnTo>
                  <a:lnTo>
                    <a:pt x="278439" y="2322"/>
                  </a:lnTo>
                  <a:lnTo>
                    <a:pt x="279297" y="4730"/>
                  </a:lnTo>
                  <a:lnTo>
                    <a:pt x="278096" y="6795"/>
                  </a:lnTo>
                  <a:close/>
                </a:path>
                <a:path w="279400" h="495300">
                  <a:moveTo>
                    <a:pt x="58740" y="460857"/>
                  </a:moveTo>
                  <a:lnTo>
                    <a:pt x="1200" y="494918"/>
                  </a:lnTo>
                  <a:lnTo>
                    <a:pt x="0" y="427656"/>
                  </a:lnTo>
                  <a:lnTo>
                    <a:pt x="0" y="425334"/>
                  </a:lnTo>
                  <a:lnTo>
                    <a:pt x="2058" y="423269"/>
                  </a:lnTo>
                  <a:lnTo>
                    <a:pt x="4287" y="423269"/>
                  </a:lnTo>
                  <a:lnTo>
                    <a:pt x="6774" y="423269"/>
                  </a:lnTo>
                  <a:lnTo>
                    <a:pt x="8575" y="425162"/>
                  </a:lnTo>
                  <a:lnTo>
                    <a:pt x="8575" y="427656"/>
                  </a:lnTo>
                  <a:lnTo>
                    <a:pt x="9604" y="487349"/>
                  </a:lnTo>
                  <a:lnTo>
                    <a:pt x="3258" y="483565"/>
                  </a:lnTo>
                  <a:lnTo>
                    <a:pt x="54367" y="453460"/>
                  </a:lnTo>
                  <a:lnTo>
                    <a:pt x="56425" y="452170"/>
                  </a:lnTo>
                  <a:lnTo>
                    <a:pt x="59169" y="452858"/>
                  </a:lnTo>
                  <a:lnTo>
                    <a:pt x="60370" y="454922"/>
                  </a:lnTo>
                  <a:lnTo>
                    <a:pt x="61570" y="456986"/>
                  </a:lnTo>
                  <a:lnTo>
                    <a:pt x="60798" y="459653"/>
                  </a:lnTo>
                  <a:lnTo>
                    <a:pt x="58740" y="460857"/>
                  </a:lnTo>
                  <a:close/>
                </a:path>
              </a:pathLst>
            </a:custGeom>
            <a:ln w="3175">
              <a:solidFill>
                <a:srgbClr val="000000"/>
              </a:solidFill>
            </a:ln>
          </p:spPr>
          <p:txBody>
            <a:bodyPr wrap="square" lIns="0" tIns="0" rIns="0" bIns="0" rtlCol="0"/>
            <a:lstStyle/>
            <a:p>
              <a:endParaRPr/>
            </a:p>
          </p:txBody>
        </p:sp>
      </p:grpSp>
      <p:sp>
        <p:nvSpPr>
          <p:cNvPr id="47" name="object 47"/>
          <p:cNvSpPr txBox="1"/>
          <p:nvPr/>
        </p:nvSpPr>
        <p:spPr>
          <a:xfrm>
            <a:off x="2184828" y="141016"/>
            <a:ext cx="225425" cy="149225"/>
          </a:xfrm>
          <a:prstGeom prst="rect">
            <a:avLst/>
          </a:prstGeom>
        </p:spPr>
        <p:txBody>
          <a:bodyPr vert="horz" wrap="square" lIns="0" tIns="13970" rIns="0" bIns="0" rtlCol="0">
            <a:spAutoFit/>
          </a:bodyPr>
          <a:lstStyle/>
          <a:p>
            <a:pPr marL="12700">
              <a:lnSpc>
                <a:spcPct val="100000"/>
              </a:lnSpc>
              <a:spcBef>
                <a:spcPts val="110"/>
              </a:spcBef>
            </a:pPr>
            <a:r>
              <a:rPr sz="800" dirty="0">
                <a:latin typeface="Times New Roman"/>
                <a:cs typeface="Times New Roman"/>
              </a:rPr>
              <a:t>Root</a:t>
            </a:r>
            <a:endParaRPr sz="800">
              <a:latin typeface="Times New Roman"/>
              <a:cs typeface="Times New Roman"/>
            </a:endParaRPr>
          </a:p>
        </p:txBody>
      </p:sp>
      <p:grpSp>
        <p:nvGrpSpPr>
          <p:cNvPr id="48" name="object 48"/>
          <p:cNvGrpSpPr/>
          <p:nvPr/>
        </p:nvGrpSpPr>
        <p:grpSpPr>
          <a:xfrm>
            <a:off x="1589452" y="200380"/>
            <a:ext cx="1169035" cy="1025525"/>
            <a:chOff x="1589452" y="200380"/>
            <a:chExt cx="1169035" cy="1025525"/>
          </a:xfrm>
        </p:grpSpPr>
        <p:pic>
          <p:nvPicPr>
            <p:cNvPr id="49" name="object 49"/>
            <p:cNvPicPr/>
            <p:nvPr/>
          </p:nvPicPr>
          <p:blipFill>
            <a:blip r:embed="rId2" cstate="print"/>
            <a:stretch>
              <a:fillRect/>
            </a:stretch>
          </p:blipFill>
          <p:spPr>
            <a:xfrm>
              <a:off x="1712422" y="1140905"/>
              <a:ext cx="68775" cy="70373"/>
            </a:xfrm>
            <a:prstGeom prst="rect">
              <a:avLst/>
            </a:prstGeom>
          </p:spPr>
        </p:pic>
        <p:pic>
          <p:nvPicPr>
            <p:cNvPr id="50" name="object 50"/>
            <p:cNvPicPr/>
            <p:nvPr/>
          </p:nvPicPr>
          <p:blipFill>
            <a:blip r:embed="rId3" cstate="print"/>
            <a:stretch>
              <a:fillRect/>
            </a:stretch>
          </p:blipFill>
          <p:spPr>
            <a:xfrm>
              <a:off x="2688376" y="1156190"/>
              <a:ext cx="70061" cy="69341"/>
            </a:xfrm>
            <a:prstGeom prst="rect">
              <a:avLst/>
            </a:prstGeom>
          </p:spPr>
        </p:pic>
        <p:pic>
          <p:nvPicPr>
            <p:cNvPr id="51" name="object 51"/>
            <p:cNvPicPr/>
            <p:nvPr/>
          </p:nvPicPr>
          <p:blipFill>
            <a:blip r:embed="rId4" cstate="print"/>
            <a:stretch>
              <a:fillRect/>
            </a:stretch>
          </p:blipFill>
          <p:spPr>
            <a:xfrm>
              <a:off x="1589452" y="1154125"/>
              <a:ext cx="70576" cy="68516"/>
            </a:xfrm>
            <a:prstGeom prst="rect">
              <a:avLst/>
            </a:prstGeom>
          </p:spPr>
        </p:pic>
        <p:pic>
          <p:nvPicPr>
            <p:cNvPr id="52" name="object 52"/>
            <p:cNvPicPr/>
            <p:nvPr/>
          </p:nvPicPr>
          <p:blipFill>
            <a:blip r:embed="rId5" cstate="print"/>
            <a:stretch>
              <a:fillRect/>
            </a:stretch>
          </p:blipFill>
          <p:spPr>
            <a:xfrm>
              <a:off x="2236544" y="567310"/>
              <a:ext cx="69804" cy="69324"/>
            </a:xfrm>
            <a:prstGeom prst="rect">
              <a:avLst/>
            </a:prstGeom>
          </p:spPr>
        </p:pic>
        <p:pic>
          <p:nvPicPr>
            <p:cNvPr id="53" name="object 53"/>
            <p:cNvPicPr/>
            <p:nvPr/>
          </p:nvPicPr>
          <p:blipFill>
            <a:blip r:embed="rId6" cstate="print"/>
            <a:stretch>
              <a:fillRect/>
            </a:stretch>
          </p:blipFill>
          <p:spPr>
            <a:xfrm>
              <a:off x="2093251" y="574105"/>
              <a:ext cx="70233" cy="68722"/>
            </a:xfrm>
            <a:prstGeom prst="rect">
              <a:avLst/>
            </a:prstGeom>
          </p:spPr>
        </p:pic>
        <p:pic>
          <p:nvPicPr>
            <p:cNvPr id="54" name="object 54"/>
            <p:cNvPicPr/>
            <p:nvPr/>
          </p:nvPicPr>
          <p:blipFill>
            <a:blip r:embed="rId7" cstate="print"/>
            <a:stretch>
              <a:fillRect/>
            </a:stretch>
          </p:blipFill>
          <p:spPr>
            <a:xfrm>
              <a:off x="2121978" y="200380"/>
              <a:ext cx="70233" cy="164970"/>
            </a:xfrm>
            <a:prstGeom prst="rect">
              <a:avLst/>
            </a:prstGeom>
          </p:spPr>
        </p:pic>
      </p:grpSp>
      <p:grpSp>
        <p:nvGrpSpPr>
          <p:cNvPr id="55" name="object 55"/>
          <p:cNvGrpSpPr/>
          <p:nvPr/>
        </p:nvGrpSpPr>
        <p:grpSpPr>
          <a:xfrm>
            <a:off x="304" y="0"/>
            <a:ext cx="4596130" cy="3452495"/>
            <a:chOff x="304" y="0"/>
            <a:chExt cx="4596130" cy="3452495"/>
          </a:xfrm>
        </p:grpSpPr>
        <p:sp>
          <p:nvSpPr>
            <p:cNvPr id="56" name="object 56"/>
            <p:cNvSpPr/>
            <p:nvPr/>
          </p:nvSpPr>
          <p:spPr>
            <a:xfrm>
              <a:off x="1713023" y="1141506"/>
              <a:ext cx="389255" cy="412115"/>
            </a:xfrm>
            <a:custGeom>
              <a:avLst/>
              <a:gdLst/>
              <a:ahLst/>
              <a:cxnLst/>
              <a:rect l="l" t="t" r="r" b="b"/>
              <a:pathLst>
                <a:path w="389255" h="412115">
                  <a:moveTo>
                    <a:pt x="11559" y="12317"/>
                  </a:moveTo>
                  <a:lnTo>
                    <a:pt x="13559" y="20743"/>
                  </a:lnTo>
                  <a:lnTo>
                    <a:pt x="381257" y="409869"/>
                  </a:lnTo>
                  <a:lnTo>
                    <a:pt x="382886" y="411726"/>
                  </a:lnTo>
                  <a:lnTo>
                    <a:pt x="385545" y="411726"/>
                  </a:lnTo>
                  <a:lnTo>
                    <a:pt x="387174" y="410075"/>
                  </a:lnTo>
                  <a:lnTo>
                    <a:pt x="389061" y="408424"/>
                  </a:lnTo>
                  <a:lnTo>
                    <a:pt x="389061" y="405740"/>
                  </a:lnTo>
                  <a:lnTo>
                    <a:pt x="387346" y="404089"/>
                  </a:lnTo>
                  <a:lnTo>
                    <a:pt x="19571" y="14673"/>
                  </a:lnTo>
                  <a:lnTo>
                    <a:pt x="11559" y="12317"/>
                  </a:lnTo>
                  <a:close/>
                </a:path>
                <a:path w="389255" h="412115">
                  <a:moveTo>
                    <a:pt x="1973" y="8463"/>
                  </a:moveTo>
                  <a:lnTo>
                    <a:pt x="15373" y="65868"/>
                  </a:lnTo>
                  <a:lnTo>
                    <a:pt x="15864" y="67726"/>
                  </a:lnTo>
                  <a:lnTo>
                    <a:pt x="18093" y="69171"/>
                  </a:lnTo>
                  <a:lnTo>
                    <a:pt x="20409" y="68552"/>
                  </a:lnTo>
                  <a:lnTo>
                    <a:pt x="22810" y="68139"/>
                  </a:lnTo>
                  <a:lnTo>
                    <a:pt x="24268" y="65868"/>
                  </a:lnTo>
                  <a:lnTo>
                    <a:pt x="13559" y="20743"/>
                  </a:lnTo>
                  <a:lnTo>
                    <a:pt x="1973" y="8463"/>
                  </a:lnTo>
                  <a:close/>
                </a:path>
                <a:path w="389255" h="412115">
                  <a:moveTo>
                    <a:pt x="7840" y="2297"/>
                  </a:moveTo>
                  <a:lnTo>
                    <a:pt x="8832" y="3302"/>
                  </a:lnTo>
                  <a:lnTo>
                    <a:pt x="19571" y="14673"/>
                  </a:lnTo>
                  <a:lnTo>
                    <a:pt x="61656" y="27051"/>
                  </a:lnTo>
                  <a:lnTo>
                    <a:pt x="63885" y="27670"/>
                  </a:lnTo>
                  <a:lnTo>
                    <a:pt x="66372" y="26431"/>
                  </a:lnTo>
                  <a:lnTo>
                    <a:pt x="67573" y="21890"/>
                  </a:lnTo>
                  <a:lnTo>
                    <a:pt x="66372" y="19413"/>
                  </a:lnTo>
                  <a:lnTo>
                    <a:pt x="64143" y="18793"/>
                  </a:lnTo>
                  <a:lnTo>
                    <a:pt x="7840" y="2297"/>
                  </a:lnTo>
                  <a:close/>
                </a:path>
                <a:path w="389255" h="412115">
                  <a:moveTo>
                    <a:pt x="4544" y="1445"/>
                  </a:moveTo>
                  <a:lnTo>
                    <a:pt x="1286" y="4747"/>
                  </a:lnTo>
                  <a:lnTo>
                    <a:pt x="1234" y="5292"/>
                  </a:lnTo>
                  <a:lnTo>
                    <a:pt x="1973" y="8463"/>
                  </a:lnTo>
                  <a:lnTo>
                    <a:pt x="13559" y="20743"/>
                  </a:lnTo>
                  <a:lnTo>
                    <a:pt x="11559" y="12317"/>
                  </a:lnTo>
                  <a:lnTo>
                    <a:pt x="4802" y="10330"/>
                  </a:lnTo>
                  <a:lnTo>
                    <a:pt x="9861" y="5160"/>
                  </a:lnTo>
                  <a:lnTo>
                    <a:pt x="10587" y="5160"/>
                  </a:lnTo>
                  <a:lnTo>
                    <a:pt x="8832" y="3302"/>
                  </a:lnTo>
                  <a:lnTo>
                    <a:pt x="7840" y="2297"/>
                  </a:lnTo>
                  <a:lnTo>
                    <a:pt x="5071" y="1485"/>
                  </a:lnTo>
                  <a:lnTo>
                    <a:pt x="4544" y="1445"/>
                  </a:lnTo>
                  <a:close/>
                </a:path>
                <a:path w="389255" h="412115">
                  <a:moveTo>
                    <a:pt x="10587" y="5160"/>
                  </a:moveTo>
                  <a:lnTo>
                    <a:pt x="9861" y="5160"/>
                  </a:lnTo>
                  <a:lnTo>
                    <a:pt x="11559" y="12317"/>
                  </a:lnTo>
                  <a:lnTo>
                    <a:pt x="19571" y="14673"/>
                  </a:lnTo>
                  <a:lnTo>
                    <a:pt x="10587" y="5160"/>
                  </a:lnTo>
                  <a:close/>
                </a:path>
                <a:path w="389255" h="412115">
                  <a:moveTo>
                    <a:pt x="9861" y="5160"/>
                  </a:moveTo>
                  <a:lnTo>
                    <a:pt x="4802" y="10330"/>
                  </a:lnTo>
                  <a:lnTo>
                    <a:pt x="11559" y="12317"/>
                  </a:lnTo>
                  <a:lnTo>
                    <a:pt x="9861" y="5160"/>
                  </a:lnTo>
                  <a:close/>
                </a:path>
                <a:path w="389255" h="412115">
                  <a:moveTo>
                    <a:pt x="1234" y="5292"/>
                  </a:moveTo>
                  <a:lnTo>
                    <a:pt x="1029" y="7440"/>
                  </a:lnTo>
                  <a:lnTo>
                    <a:pt x="1973" y="8463"/>
                  </a:lnTo>
                  <a:lnTo>
                    <a:pt x="1234" y="5292"/>
                  </a:lnTo>
                  <a:close/>
                </a:path>
                <a:path w="389255" h="412115">
                  <a:moveTo>
                    <a:pt x="0" y="0"/>
                  </a:moveTo>
                  <a:lnTo>
                    <a:pt x="1234" y="5292"/>
                  </a:lnTo>
                  <a:lnTo>
                    <a:pt x="1286" y="4747"/>
                  </a:lnTo>
                  <a:lnTo>
                    <a:pt x="4544" y="1445"/>
                  </a:lnTo>
                  <a:lnTo>
                    <a:pt x="4931" y="1445"/>
                  </a:lnTo>
                  <a:lnTo>
                    <a:pt x="0" y="0"/>
                  </a:lnTo>
                  <a:close/>
                </a:path>
                <a:path w="389255" h="412115">
                  <a:moveTo>
                    <a:pt x="5071" y="1485"/>
                  </a:moveTo>
                  <a:lnTo>
                    <a:pt x="7840" y="2297"/>
                  </a:lnTo>
                  <a:lnTo>
                    <a:pt x="7203" y="1651"/>
                  </a:lnTo>
                  <a:lnTo>
                    <a:pt x="5071" y="1485"/>
                  </a:lnTo>
                  <a:close/>
                </a:path>
                <a:path w="389255" h="412115">
                  <a:moveTo>
                    <a:pt x="4931" y="1445"/>
                  </a:moveTo>
                  <a:lnTo>
                    <a:pt x="4544" y="1445"/>
                  </a:lnTo>
                  <a:lnTo>
                    <a:pt x="5071" y="1485"/>
                  </a:lnTo>
                  <a:lnTo>
                    <a:pt x="4931" y="1445"/>
                  </a:lnTo>
                  <a:close/>
                </a:path>
              </a:pathLst>
            </a:custGeom>
            <a:solidFill>
              <a:srgbClr val="000000"/>
            </a:solidFill>
          </p:spPr>
          <p:txBody>
            <a:bodyPr wrap="square" lIns="0" tIns="0" rIns="0" bIns="0" rtlCol="0"/>
            <a:lstStyle/>
            <a:p>
              <a:endParaRPr/>
            </a:p>
          </p:txBody>
        </p:sp>
        <p:sp>
          <p:nvSpPr>
            <p:cNvPr id="57" name="object 57"/>
            <p:cNvSpPr/>
            <p:nvPr/>
          </p:nvSpPr>
          <p:spPr>
            <a:xfrm>
              <a:off x="1714052" y="1142951"/>
              <a:ext cx="388620" cy="410845"/>
            </a:xfrm>
            <a:custGeom>
              <a:avLst/>
              <a:gdLst/>
              <a:ahLst/>
              <a:cxnLst/>
              <a:rect l="l" t="t" r="r" b="b"/>
              <a:pathLst>
                <a:path w="388619" h="410844">
                  <a:moveTo>
                    <a:pt x="7803" y="1857"/>
                  </a:moveTo>
                  <a:lnTo>
                    <a:pt x="386317" y="402643"/>
                  </a:lnTo>
                  <a:lnTo>
                    <a:pt x="388032" y="404295"/>
                  </a:lnTo>
                  <a:lnTo>
                    <a:pt x="388032" y="406979"/>
                  </a:lnTo>
                  <a:lnTo>
                    <a:pt x="386145" y="408630"/>
                  </a:lnTo>
                  <a:lnTo>
                    <a:pt x="384516" y="410281"/>
                  </a:lnTo>
                  <a:lnTo>
                    <a:pt x="381857" y="410281"/>
                  </a:lnTo>
                  <a:lnTo>
                    <a:pt x="380228" y="408424"/>
                  </a:lnTo>
                  <a:lnTo>
                    <a:pt x="1715" y="7852"/>
                  </a:lnTo>
                  <a:lnTo>
                    <a:pt x="0" y="5995"/>
                  </a:lnTo>
                  <a:lnTo>
                    <a:pt x="257" y="3302"/>
                  </a:lnTo>
                  <a:lnTo>
                    <a:pt x="1886" y="1651"/>
                  </a:lnTo>
                  <a:lnTo>
                    <a:pt x="3515" y="0"/>
                  </a:lnTo>
                  <a:lnTo>
                    <a:pt x="6174" y="206"/>
                  </a:lnTo>
                  <a:lnTo>
                    <a:pt x="7803" y="1857"/>
                  </a:lnTo>
                  <a:close/>
                </a:path>
              </a:pathLst>
            </a:custGeom>
            <a:ln w="3175">
              <a:solidFill>
                <a:srgbClr val="000000"/>
              </a:solidFill>
            </a:ln>
          </p:spPr>
          <p:txBody>
            <a:bodyPr wrap="square" lIns="0" tIns="0" rIns="0" bIns="0" rtlCol="0"/>
            <a:lstStyle/>
            <a:p>
              <a:endParaRPr/>
            </a:p>
          </p:txBody>
        </p:sp>
        <p:sp>
          <p:nvSpPr>
            <p:cNvPr id="58" name="object 58"/>
            <p:cNvSpPr/>
            <p:nvPr/>
          </p:nvSpPr>
          <p:spPr>
            <a:xfrm>
              <a:off x="2688978" y="1156791"/>
              <a:ext cx="429895" cy="414020"/>
            </a:xfrm>
            <a:custGeom>
              <a:avLst/>
              <a:gdLst/>
              <a:ahLst/>
              <a:cxnLst/>
              <a:rect l="l" t="t" r="r" b="b"/>
              <a:pathLst>
                <a:path w="429894" h="414019">
                  <a:moveTo>
                    <a:pt x="12314" y="11825"/>
                  </a:moveTo>
                  <a:lnTo>
                    <a:pt x="14636" y="19945"/>
                  </a:lnTo>
                  <a:lnTo>
                    <a:pt x="422333" y="412139"/>
                  </a:lnTo>
                  <a:lnTo>
                    <a:pt x="423962" y="413791"/>
                  </a:lnTo>
                  <a:lnTo>
                    <a:pt x="426792" y="413584"/>
                  </a:lnTo>
                  <a:lnTo>
                    <a:pt x="428421" y="411933"/>
                  </a:lnTo>
                  <a:lnTo>
                    <a:pt x="429879" y="410281"/>
                  </a:lnTo>
                  <a:lnTo>
                    <a:pt x="429879" y="407383"/>
                  </a:lnTo>
                  <a:lnTo>
                    <a:pt x="428250" y="405938"/>
                  </a:lnTo>
                  <a:lnTo>
                    <a:pt x="20607" y="13804"/>
                  </a:lnTo>
                  <a:lnTo>
                    <a:pt x="12314" y="11825"/>
                  </a:lnTo>
                  <a:close/>
                </a:path>
                <a:path w="429894" h="414019">
                  <a:moveTo>
                    <a:pt x="2354" y="8216"/>
                  </a:moveTo>
                  <a:lnTo>
                    <a:pt x="18522" y="64630"/>
                  </a:lnTo>
                  <a:lnTo>
                    <a:pt x="19122" y="66900"/>
                  </a:lnTo>
                  <a:lnTo>
                    <a:pt x="21609" y="68139"/>
                  </a:lnTo>
                  <a:lnTo>
                    <a:pt x="26154" y="66900"/>
                  </a:lnTo>
                  <a:lnTo>
                    <a:pt x="27355" y="64423"/>
                  </a:lnTo>
                  <a:lnTo>
                    <a:pt x="14636" y="19945"/>
                  </a:lnTo>
                  <a:lnTo>
                    <a:pt x="3344" y="9082"/>
                  </a:lnTo>
                  <a:lnTo>
                    <a:pt x="2354" y="8216"/>
                  </a:lnTo>
                  <a:close/>
                </a:path>
                <a:path w="429894" h="414019">
                  <a:moveTo>
                    <a:pt x="8406" y="2023"/>
                  </a:moveTo>
                  <a:lnTo>
                    <a:pt x="9261" y="2890"/>
                  </a:lnTo>
                  <a:lnTo>
                    <a:pt x="20607" y="13804"/>
                  </a:lnTo>
                  <a:lnTo>
                    <a:pt x="63114" y="23946"/>
                  </a:lnTo>
                  <a:lnTo>
                    <a:pt x="65343" y="24565"/>
                  </a:lnTo>
                  <a:lnTo>
                    <a:pt x="67573" y="23120"/>
                  </a:lnTo>
                  <a:lnTo>
                    <a:pt x="68259" y="20849"/>
                  </a:lnTo>
                  <a:lnTo>
                    <a:pt x="68859" y="18578"/>
                  </a:lnTo>
                  <a:lnTo>
                    <a:pt x="67401" y="16101"/>
                  </a:lnTo>
                  <a:lnTo>
                    <a:pt x="65172" y="15688"/>
                  </a:lnTo>
                  <a:lnTo>
                    <a:pt x="8406" y="2023"/>
                  </a:lnTo>
                  <a:close/>
                </a:path>
                <a:path w="429894" h="414019">
                  <a:moveTo>
                    <a:pt x="5145" y="1238"/>
                  </a:moveTo>
                  <a:lnTo>
                    <a:pt x="4802" y="1238"/>
                  </a:lnTo>
                  <a:lnTo>
                    <a:pt x="3087" y="3096"/>
                  </a:lnTo>
                  <a:lnTo>
                    <a:pt x="1457" y="4747"/>
                  </a:lnTo>
                  <a:lnTo>
                    <a:pt x="1457" y="5086"/>
                  </a:lnTo>
                  <a:lnTo>
                    <a:pt x="2354" y="8216"/>
                  </a:lnTo>
                  <a:lnTo>
                    <a:pt x="3344" y="9082"/>
                  </a:lnTo>
                  <a:lnTo>
                    <a:pt x="14636" y="19945"/>
                  </a:lnTo>
                  <a:lnTo>
                    <a:pt x="12314" y="11825"/>
                  </a:lnTo>
                  <a:lnTo>
                    <a:pt x="5145" y="10115"/>
                  </a:lnTo>
                  <a:lnTo>
                    <a:pt x="10290" y="4747"/>
                  </a:lnTo>
                  <a:lnTo>
                    <a:pt x="11192" y="4747"/>
                  </a:lnTo>
                  <a:lnTo>
                    <a:pt x="9261" y="2890"/>
                  </a:lnTo>
                  <a:lnTo>
                    <a:pt x="8406" y="2023"/>
                  </a:lnTo>
                  <a:lnTo>
                    <a:pt x="5145" y="1238"/>
                  </a:lnTo>
                  <a:close/>
                </a:path>
                <a:path w="429894" h="414019">
                  <a:moveTo>
                    <a:pt x="11192" y="4747"/>
                  </a:moveTo>
                  <a:lnTo>
                    <a:pt x="10290" y="4747"/>
                  </a:lnTo>
                  <a:lnTo>
                    <a:pt x="12314" y="11825"/>
                  </a:lnTo>
                  <a:lnTo>
                    <a:pt x="20607" y="13804"/>
                  </a:lnTo>
                  <a:lnTo>
                    <a:pt x="11192" y="4747"/>
                  </a:lnTo>
                  <a:close/>
                </a:path>
                <a:path w="429894" h="414019">
                  <a:moveTo>
                    <a:pt x="10290" y="4747"/>
                  </a:moveTo>
                  <a:lnTo>
                    <a:pt x="5145" y="10115"/>
                  </a:lnTo>
                  <a:lnTo>
                    <a:pt x="12314" y="11825"/>
                  </a:lnTo>
                  <a:lnTo>
                    <a:pt x="10290" y="4747"/>
                  </a:lnTo>
                  <a:close/>
                </a:path>
                <a:path w="429894" h="414019">
                  <a:moveTo>
                    <a:pt x="1457" y="5086"/>
                  </a:moveTo>
                  <a:lnTo>
                    <a:pt x="1457" y="7431"/>
                  </a:lnTo>
                  <a:lnTo>
                    <a:pt x="2354" y="8216"/>
                  </a:lnTo>
                  <a:lnTo>
                    <a:pt x="1457" y="5086"/>
                  </a:lnTo>
                  <a:close/>
                </a:path>
                <a:path w="429894" h="414019">
                  <a:moveTo>
                    <a:pt x="0" y="0"/>
                  </a:moveTo>
                  <a:lnTo>
                    <a:pt x="1457" y="5086"/>
                  </a:lnTo>
                  <a:lnTo>
                    <a:pt x="1457" y="4747"/>
                  </a:lnTo>
                  <a:lnTo>
                    <a:pt x="3087" y="3096"/>
                  </a:lnTo>
                  <a:lnTo>
                    <a:pt x="4802" y="1238"/>
                  </a:lnTo>
                  <a:lnTo>
                    <a:pt x="5145" y="1238"/>
                  </a:lnTo>
                  <a:lnTo>
                    <a:pt x="0" y="0"/>
                  </a:lnTo>
                  <a:close/>
                </a:path>
                <a:path w="429894" h="414019">
                  <a:moveTo>
                    <a:pt x="7632" y="1238"/>
                  </a:moveTo>
                  <a:lnTo>
                    <a:pt x="5145" y="1238"/>
                  </a:lnTo>
                  <a:lnTo>
                    <a:pt x="8406" y="2023"/>
                  </a:lnTo>
                  <a:lnTo>
                    <a:pt x="7632" y="1238"/>
                  </a:lnTo>
                  <a:close/>
                </a:path>
              </a:pathLst>
            </a:custGeom>
            <a:solidFill>
              <a:srgbClr val="000000"/>
            </a:solidFill>
          </p:spPr>
          <p:txBody>
            <a:bodyPr wrap="square" lIns="0" tIns="0" rIns="0" bIns="0" rtlCol="0"/>
            <a:lstStyle/>
            <a:p>
              <a:endParaRPr/>
            </a:p>
          </p:txBody>
        </p:sp>
        <p:sp>
          <p:nvSpPr>
            <p:cNvPr id="59" name="object 59"/>
            <p:cNvSpPr/>
            <p:nvPr/>
          </p:nvSpPr>
          <p:spPr>
            <a:xfrm>
              <a:off x="2690435" y="1158029"/>
              <a:ext cx="428625" cy="412750"/>
            </a:xfrm>
            <a:custGeom>
              <a:avLst/>
              <a:gdLst/>
              <a:ahLst/>
              <a:cxnLst/>
              <a:rect l="l" t="t" r="r" b="b"/>
              <a:pathLst>
                <a:path w="428625" h="412750">
                  <a:moveTo>
                    <a:pt x="7803" y="1651"/>
                  </a:moveTo>
                  <a:lnTo>
                    <a:pt x="426792" y="404699"/>
                  </a:lnTo>
                  <a:lnTo>
                    <a:pt x="428421" y="406144"/>
                  </a:lnTo>
                  <a:lnTo>
                    <a:pt x="428421" y="409043"/>
                  </a:lnTo>
                  <a:lnTo>
                    <a:pt x="426963" y="410694"/>
                  </a:lnTo>
                  <a:lnTo>
                    <a:pt x="425334" y="412346"/>
                  </a:lnTo>
                  <a:lnTo>
                    <a:pt x="422504" y="412552"/>
                  </a:lnTo>
                  <a:lnTo>
                    <a:pt x="420875" y="410901"/>
                  </a:lnTo>
                  <a:lnTo>
                    <a:pt x="1886" y="7844"/>
                  </a:lnTo>
                  <a:lnTo>
                    <a:pt x="0" y="6192"/>
                  </a:lnTo>
                  <a:lnTo>
                    <a:pt x="0" y="3509"/>
                  </a:lnTo>
                  <a:lnTo>
                    <a:pt x="1629" y="1857"/>
                  </a:lnTo>
                  <a:lnTo>
                    <a:pt x="3344" y="0"/>
                  </a:lnTo>
                  <a:lnTo>
                    <a:pt x="6174" y="0"/>
                  </a:lnTo>
                  <a:lnTo>
                    <a:pt x="7803" y="1651"/>
                  </a:lnTo>
                  <a:close/>
                </a:path>
              </a:pathLst>
            </a:custGeom>
            <a:ln w="3175">
              <a:solidFill>
                <a:srgbClr val="000000"/>
              </a:solidFill>
            </a:ln>
          </p:spPr>
          <p:txBody>
            <a:bodyPr wrap="square" lIns="0" tIns="0" rIns="0" bIns="0" rtlCol="0"/>
            <a:lstStyle/>
            <a:p>
              <a:endParaRPr/>
            </a:p>
          </p:txBody>
        </p:sp>
        <p:sp>
          <p:nvSpPr>
            <p:cNvPr id="60" name="object 60"/>
            <p:cNvSpPr/>
            <p:nvPr/>
          </p:nvSpPr>
          <p:spPr>
            <a:xfrm>
              <a:off x="1209276" y="1154727"/>
              <a:ext cx="450215" cy="400685"/>
            </a:xfrm>
            <a:custGeom>
              <a:avLst/>
              <a:gdLst/>
              <a:ahLst/>
              <a:cxnLst/>
              <a:rect l="l" t="t" r="r" b="b"/>
              <a:pathLst>
                <a:path w="450214" h="400684">
                  <a:moveTo>
                    <a:pt x="437379" y="11352"/>
                  </a:moveTo>
                  <a:lnTo>
                    <a:pt x="429137" y="12986"/>
                  </a:lnTo>
                  <a:lnTo>
                    <a:pt x="1843" y="392313"/>
                  </a:lnTo>
                  <a:lnTo>
                    <a:pt x="205" y="393965"/>
                  </a:lnTo>
                  <a:lnTo>
                    <a:pt x="0" y="396648"/>
                  </a:lnTo>
                  <a:lnTo>
                    <a:pt x="3078" y="400158"/>
                  </a:lnTo>
                  <a:lnTo>
                    <a:pt x="5745" y="400364"/>
                  </a:lnTo>
                  <a:lnTo>
                    <a:pt x="434672" y="19573"/>
                  </a:lnTo>
                  <a:lnTo>
                    <a:pt x="437379" y="11352"/>
                  </a:lnTo>
                  <a:close/>
                </a:path>
                <a:path w="450214" h="400684">
                  <a:moveTo>
                    <a:pt x="447425" y="8311"/>
                  </a:moveTo>
                  <a:lnTo>
                    <a:pt x="446721" y="8876"/>
                  </a:lnTo>
                  <a:lnTo>
                    <a:pt x="434672" y="19573"/>
                  </a:lnTo>
                  <a:lnTo>
                    <a:pt x="420995" y="61112"/>
                  </a:lnTo>
                  <a:lnTo>
                    <a:pt x="420395" y="63391"/>
                  </a:lnTo>
                  <a:lnTo>
                    <a:pt x="421595" y="65868"/>
                  </a:lnTo>
                  <a:lnTo>
                    <a:pt x="423911" y="66694"/>
                  </a:lnTo>
                  <a:lnTo>
                    <a:pt x="426140" y="67313"/>
                  </a:lnTo>
                  <a:lnTo>
                    <a:pt x="428455" y="66075"/>
                  </a:lnTo>
                  <a:lnTo>
                    <a:pt x="429227" y="63804"/>
                  </a:lnTo>
                  <a:lnTo>
                    <a:pt x="447425" y="8311"/>
                  </a:lnTo>
                  <a:close/>
                </a:path>
                <a:path w="450214" h="400684">
                  <a:moveTo>
                    <a:pt x="442061" y="1605"/>
                  </a:moveTo>
                  <a:lnTo>
                    <a:pt x="384636" y="13005"/>
                  </a:lnTo>
                  <a:lnTo>
                    <a:pt x="382406" y="13418"/>
                  </a:lnTo>
                  <a:lnTo>
                    <a:pt x="380777" y="15895"/>
                  </a:lnTo>
                  <a:lnTo>
                    <a:pt x="381377" y="18165"/>
                  </a:lnTo>
                  <a:lnTo>
                    <a:pt x="381806" y="20436"/>
                  </a:lnTo>
                  <a:lnTo>
                    <a:pt x="384035" y="21881"/>
                  </a:lnTo>
                  <a:lnTo>
                    <a:pt x="386351" y="21468"/>
                  </a:lnTo>
                  <a:lnTo>
                    <a:pt x="429137" y="12986"/>
                  </a:lnTo>
                  <a:lnTo>
                    <a:pt x="440975" y="2477"/>
                  </a:lnTo>
                  <a:lnTo>
                    <a:pt x="442061" y="1605"/>
                  </a:lnTo>
                  <a:close/>
                </a:path>
                <a:path w="450214" h="400684">
                  <a:moveTo>
                    <a:pt x="448398" y="4335"/>
                  </a:moveTo>
                  <a:lnTo>
                    <a:pt x="439689" y="4335"/>
                  </a:lnTo>
                  <a:lnTo>
                    <a:pt x="444663" y="9908"/>
                  </a:lnTo>
                  <a:lnTo>
                    <a:pt x="437379" y="11352"/>
                  </a:lnTo>
                  <a:lnTo>
                    <a:pt x="434672" y="19573"/>
                  </a:lnTo>
                  <a:lnTo>
                    <a:pt x="446721" y="8876"/>
                  </a:lnTo>
                  <a:lnTo>
                    <a:pt x="447425" y="8311"/>
                  </a:lnTo>
                  <a:lnTo>
                    <a:pt x="448642" y="4600"/>
                  </a:lnTo>
                  <a:lnTo>
                    <a:pt x="448398" y="4335"/>
                  </a:lnTo>
                  <a:close/>
                </a:path>
                <a:path w="450214" h="400684">
                  <a:moveTo>
                    <a:pt x="450151" y="0"/>
                  </a:moveTo>
                  <a:lnTo>
                    <a:pt x="442061" y="1605"/>
                  </a:lnTo>
                  <a:lnTo>
                    <a:pt x="440975" y="2477"/>
                  </a:lnTo>
                  <a:lnTo>
                    <a:pt x="429137" y="12986"/>
                  </a:lnTo>
                  <a:lnTo>
                    <a:pt x="437379" y="11352"/>
                  </a:lnTo>
                  <a:lnTo>
                    <a:pt x="439689" y="4335"/>
                  </a:lnTo>
                  <a:lnTo>
                    <a:pt x="448398" y="4335"/>
                  </a:lnTo>
                  <a:lnTo>
                    <a:pt x="447064" y="2890"/>
                  </a:lnTo>
                  <a:lnTo>
                    <a:pt x="445435" y="1032"/>
                  </a:lnTo>
                  <a:lnTo>
                    <a:pt x="449813" y="1032"/>
                  </a:lnTo>
                  <a:lnTo>
                    <a:pt x="450151" y="0"/>
                  </a:lnTo>
                  <a:close/>
                </a:path>
                <a:path w="450214" h="400684">
                  <a:moveTo>
                    <a:pt x="439689" y="4335"/>
                  </a:moveTo>
                  <a:lnTo>
                    <a:pt x="437379" y="11352"/>
                  </a:lnTo>
                  <a:lnTo>
                    <a:pt x="444663" y="9908"/>
                  </a:lnTo>
                  <a:lnTo>
                    <a:pt x="439689" y="4335"/>
                  </a:lnTo>
                  <a:close/>
                </a:path>
                <a:path w="450214" h="400684">
                  <a:moveTo>
                    <a:pt x="448642" y="4600"/>
                  </a:moveTo>
                  <a:lnTo>
                    <a:pt x="447425" y="8311"/>
                  </a:lnTo>
                  <a:lnTo>
                    <a:pt x="448522" y="7431"/>
                  </a:lnTo>
                  <a:lnTo>
                    <a:pt x="448779" y="4747"/>
                  </a:lnTo>
                  <a:lnTo>
                    <a:pt x="448642" y="4600"/>
                  </a:lnTo>
                  <a:close/>
                </a:path>
                <a:path w="450214" h="400684">
                  <a:moveTo>
                    <a:pt x="449813" y="1032"/>
                  </a:moveTo>
                  <a:lnTo>
                    <a:pt x="445435" y="1032"/>
                  </a:lnTo>
                  <a:lnTo>
                    <a:pt x="447064" y="2890"/>
                  </a:lnTo>
                  <a:lnTo>
                    <a:pt x="448642" y="4600"/>
                  </a:lnTo>
                  <a:lnTo>
                    <a:pt x="449813" y="1032"/>
                  </a:lnTo>
                  <a:close/>
                </a:path>
                <a:path w="450214" h="400684">
                  <a:moveTo>
                    <a:pt x="444951" y="1032"/>
                  </a:moveTo>
                  <a:lnTo>
                    <a:pt x="442776" y="1032"/>
                  </a:lnTo>
                  <a:lnTo>
                    <a:pt x="442061" y="1605"/>
                  </a:lnTo>
                  <a:lnTo>
                    <a:pt x="444951" y="1032"/>
                  </a:lnTo>
                  <a:close/>
                </a:path>
              </a:pathLst>
            </a:custGeom>
            <a:solidFill>
              <a:srgbClr val="000000"/>
            </a:solidFill>
          </p:spPr>
          <p:txBody>
            <a:bodyPr wrap="square" lIns="0" tIns="0" rIns="0" bIns="0" rtlCol="0"/>
            <a:lstStyle/>
            <a:p>
              <a:endParaRPr/>
            </a:p>
          </p:txBody>
        </p:sp>
        <p:sp>
          <p:nvSpPr>
            <p:cNvPr id="61" name="object 61"/>
            <p:cNvSpPr/>
            <p:nvPr/>
          </p:nvSpPr>
          <p:spPr>
            <a:xfrm>
              <a:off x="1209276" y="1155759"/>
              <a:ext cx="448945" cy="399415"/>
            </a:xfrm>
            <a:custGeom>
              <a:avLst/>
              <a:gdLst/>
              <a:ahLst/>
              <a:cxnLst/>
              <a:rect l="l" t="t" r="r" b="b"/>
              <a:pathLst>
                <a:path w="448944" h="399415">
                  <a:moveTo>
                    <a:pt x="446721" y="7844"/>
                  </a:moveTo>
                  <a:lnTo>
                    <a:pt x="7597" y="397681"/>
                  </a:lnTo>
                  <a:lnTo>
                    <a:pt x="5745" y="399332"/>
                  </a:lnTo>
                  <a:lnTo>
                    <a:pt x="3078" y="399126"/>
                  </a:lnTo>
                  <a:lnTo>
                    <a:pt x="1440" y="397268"/>
                  </a:lnTo>
                  <a:lnTo>
                    <a:pt x="0" y="395616"/>
                  </a:lnTo>
                  <a:lnTo>
                    <a:pt x="205" y="392933"/>
                  </a:lnTo>
                  <a:lnTo>
                    <a:pt x="1843" y="391281"/>
                  </a:lnTo>
                  <a:lnTo>
                    <a:pt x="440975" y="1445"/>
                  </a:lnTo>
                  <a:lnTo>
                    <a:pt x="442776" y="0"/>
                  </a:lnTo>
                  <a:lnTo>
                    <a:pt x="445435" y="0"/>
                  </a:lnTo>
                  <a:lnTo>
                    <a:pt x="447064" y="1857"/>
                  </a:lnTo>
                  <a:lnTo>
                    <a:pt x="448779" y="3715"/>
                  </a:lnTo>
                  <a:lnTo>
                    <a:pt x="448522" y="6399"/>
                  </a:lnTo>
                  <a:lnTo>
                    <a:pt x="446721" y="7844"/>
                  </a:lnTo>
                  <a:close/>
                </a:path>
              </a:pathLst>
            </a:custGeom>
            <a:ln w="3175">
              <a:solidFill>
                <a:srgbClr val="000000"/>
              </a:solidFill>
            </a:ln>
          </p:spPr>
          <p:txBody>
            <a:bodyPr wrap="square" lIns="0" tIns="0" rIns="0" bIns="0" rtlCol="0"/>
            <a:lstStyle/>
            <a:p>
              <a:endParaRPr/>
            </a:p>
          </p:txBody>
        </p:sp>
        <p:sp>
          <p:nvSpPr>
            <p:cNvPr id="62" name="object 62"/>
            <p:cNvSpPr/>
            <p:nvPr/>
          </p:nvSpPr>
          <p:spPr>
            <a:xfrm>
              <a:off x="2237145" y="567912"/>
              <a:ext cx="429895" cy="414020"/>
            </a:xfrm>
            <a:custGeom>
              <a:avLst/>
              <a:gdLst/>
              <a:ahLst/>
              <a:cxnLst/>
              <a:rect l="l" t="t" r="r" b="b"/>
              <a:pathLst>
                <a:path w="429894" h="414019">
                  <a:moveTo>
                    <a:pt x="12337" y="11864"/>
                  </a:moveTo>
                  <a:lnTo>
                    <a:pt x="14775" y="20358"/>
                  </a:lnTo>
                  <a:lnTo>
                    <a:pt x="422075" y="412088"/>
                  </a:lnTo>
                  <a:lnTo>
                    <a:pt x="423962" y="413808"/>
                  </a:lnTo>
                  <a:lnTo>
                    <a:pt x="426620" y="413550"/>
                  </a:lnTo>
                  <a:lnTo>
                    <a:pt x="429879" y="410281"/>
                  </a:lnTo>
                  <a:lnTo>
                    <a:pt x="429707" y="407357"/>
                  </a:lnTo>
                  <a:lnTo>
                    <a:pt x="428078" y="405895"/>
                  </a:lnTo>
                  <a:lnTo>
                    <a:pt x="20494" y="13809"/>
                  </a:lnTo>
                  <a:lnTo>
                    <a:pt x="12337" y="11864"/>
                  </a:lnTo>
                  <a:close/>
                </a:path>
                <a:path w="429894" h="414019">
                  <a:moveTo>
                    <a:pt x="2409" y="8401"/>
                  </a:moveTo>
                  <a:lnTo>
                    <a:pt x="18522" y="64595"/>
                  </a:lnTo>
                  <a:lnTo>
                    <a:pt x="19122" y="66918"/>
                  </a:lnTo>
                  <a:lnTo>
                    <a:pt x="21438" y="68122"/>
                  </a:lnTo>
                  <a:lnTo>
                    <a:pt x="25897" y="66918"/>
                  </a:lnTo>
                  <a:lnTo>
                    <a:pt x="27355" y="64423"/>
                  </a:lnTo>
                  <a:lnTo>
                    <a:pt x="26754" y="62101"/>
                  </a:lnTo>
                  <a:lnTo>
                    <a:pt x="14775" y="20358"/>
                  </a:lnTo>
                  <a:lnTo>
                    <a:pt x="3087" y="9117"/>
                  </a:lnTo>
                  <a:lnTo>
                    <a:pt x="2409" y="8401"/>
                  </a:lnTo>
                  <a:close/>
                </a:path>
                <a:path w="429894" h="414019">
                  <a:moveTo>
                    <a:pt x="8344" y="2012"/>
                  </a:moveTo>
                  <a:lnTo>
                    <a:pt x="9089" y="2838"/>
                  </a:lnTo>
                  <a:lnTo>
                    <a:pt x="20494" y="13809"/>
                  </a:lnTo>
                  <a:lnTo>
                    <a:pt x="62856" y="23911"/>
                  </a:lnTo>
                  <a:lnTo>
                    <a:pt x="65172" y="24599"/>
                  </a:lnTo>
                  <a:lnTo>
                    <a:pt x="67573" y="23137"/>
                  </a:lnTo>
                  <a:lnTo>
                    <a:pt x="68002" y="20815"/>
                  </a:lnTo>
                  <a:lnTo>
                    <a:pt x="68602" y="18578"/>
                  </a:lnTo>
                  <a:lnTo>
                    <a:pt x="67230" y="16084"/>
                  </a:lnTo>
                  <a:lnTo>
                    <a:pt x="64914" y="15654"/>
                  </a:lnTo>
                  <a:lnTo>
                    <a:pt x="8344" y="2012"/>
                  </a:lnTo>
                  <a:close/>
                </a:path>
                <a:path w="429894" h="414019">
                  <a:moveTo>
                    <a:pt x="4905" y="1182"/>
                  </a:moveTo>
                  <a:lnTo>
                    <a:pt x="4544" y="1204"/>
                  </a:lnTo>
                  <a:lnTo>
                    <a:pt x="2915" y="2838"/>
                  </a:lnTo>
                  <a:lnTo>
                    <a:pt x="1457" y="4558"/>
                  </a:lnTo>
                  <a:lnTo>
                    <a:pt x="1457" y="5083"/>
                  </a:lnTo>
                  <a:lnTo>
                    <a:pt x="2409" y="8401"/>
                  </a:lnTo>
                  <a:lnTo>
                    <a:pt x="3087" y="9117"/>
                  </a:lnTo>
                  <a:lnTo>
                    <a:pt x="14775" y="20358"/>
                  </a:lnTo>
                  <a:lnTo>
                    <a:pt x="12337" y="11864"/>
                  </a:lnTo>
                  <a:lnTo>
                    <a:pt x="5145" y="10149"/>
                  </a:lnTo>
                  <a:lnTo>
                    <a:pt x="10290" y="4730"/>
                  </a:lnTo>
                  <a:lnTo>
                    <a:pt x="11056" y="4730"/>
                  </a:lnTo>
                  <a:lnTo>
                    <a:pt x="9089" y="2838"/>
                  </a:lnTo>
                  <a:lnTo>
                    <a:pt x="8344" y="2012"/>
                  </a:lnTo>
                  <a:lnTo>
                    <a:pt x="4905" y="1182"/>
                  </a:lnTo>
                  <a:close/>
                </a:path>
                <a:path w="429894" h="414019">
                  <a:moveTo>
                    <a:pt x="11056" y="4730"/>
                  </a:moveTo>
                  <a:lnTo>
                    <a:pt x="10290" y="4730"/>
                  </a:lnTo>
                  <a:lnTo>
                    <a:pt x="12337" y="11864"/>
                  </a:lnTo>
                  <a:lnTo>
                    <a:pt x="20494" y="13809"/>
                  </a:lnTo>
                  <a:lnTo>
                    <a:pt x="11056" y="4730"/>
                  </a:lnTo>
                  <a:close/>
                </a:path>
                <a:path w="429894" h="414019">
                  <a:moveTo>
                    <a:pt x="10290" y="4730"/>
                  </a:moveTo>
                  <a:lnTo>
                    <a:pt x="5145" y="10149"/>
                  </a:lnTo>
                  <a:lnTo>
                    <a:pt x="12337" y="11864"/>
                  </a:lnTo>
                  <a:lnTo>
                    <a:pt x="10290" y="4730"/>
                  </a:lnTo>
                  <a:close/>
                </a:path>
                <a:path w="429894" h="414019">
                  <a:moveTo>
                    <a:pt x="1457" y="5083"/>
                  </a:moveTo>
                  <a:lnTo>
                    <a:pt x="1457" y="7397"/>
                  </a:lnTo>
                  <a:lnTo>
                    <a:pt x="2409" y="8401"/>
                  </a:lnTo>
                  <a:lnTo>
                    <a:pt x="1457" y="5083"/>
                  </a:lnTo>
                  <a:close/>
                </a:path>
                <a:path w="429894" h="414019">
                  <a:moveTo>
                    <a:pt x="0" y="0"/>
                  </a:moveTo>
                  <a:lnTo>
                    <a:pt x="1457" y="5083"/>
                  </a:lnTo>
                  <a:lnTo>
                    <a:pt x="1457" y="4558"/>
                  </a:lnTo>
                  <a:lnTo>
                    <a:pt x="2915" y="2838"/>
                  </a:lnTo>
                  <a:lnTo>
                    <a:pt x="4544" y="1204"/>
                  </a:lnTo>
                  <a:lnTo>
                    <a:pt x="4905" y="1182"/>
                  </a:lnTo>
                  <a:lnTo>
                    <a:pt x="0" y="0"/>
                  </a:lnTo>
                  <a:close/>
                </a:path>
                <a:path w="429894" h="414019">
                  <a:moveTo>
                    <a:pt x="7460" y="1032"/>
                  </a:moveTo>
                  <a:lnTo>
                    <a:pt x="4905" y="1182"/>
                  </a:lnTo>
                  <a:lnTo>
                    <a:pt x="8344" y="2012"/>
                  </a:lnTo>
                  <a:lnTo>
                    <a:pt x="7460" y="1032"/>
                  </a:lnTo>
                  <a:close/>
                </a:path>
              </a:pathLst>
            </a:custGeom>
            <a:solidFill>
              <a:srgbClr val="000000"/>
            </a:solidFill>
          </p:spPr>
          <p:txBody>
            <a:bodyPr wrap="square" lIns="0" tIns="0" rIns="0" bIns="0" rtlCol="0"/>
            <a:lstStyle/>
            <a:p>
              <a:endParaRPr/>
            </a:p>
          </p:txBody>
        </p:sp>
        <p:sp>
          <p:nvSpPr>
            <p:cNvPr id="63" name="object 63"/>
            <p:cNvSpPr/>
            <p:nvPr/>
          </p:nvSpPr>
          <p:spPr>
            <a:xfrm>
              <a:off x="2238603" y="568944"/>
              <a:ext cx="428625" cy="413384"/>
            </a:xfrm>
            <a:custGeom>
              <a:avLst/>
              <a:gdLst/>
              <a:ahLst/>
              <a:cxnLst/>
              <a:rect l="l" t="t" r="r" b="b"/>
              <a:pathLst>
                <a:path w="428625" h="413384">
                  <a:moveTo>
                    <a:pt x="7632" y="1806"/>
                  </a:moveTo>
                  <a:lnTo>
                    <a:pt x="426620" y="404863"/>
                  </a:lnTo>
                  <a:lnTo>
                    <a:pt x="428250" y="406325"/>
                  </a:lnTo>
                  <a:lnTo>
                    <a:pt x="428421" y="409249"/>
                  </a:lnTo>
                  <a:lnTo>
                    <a:pt x="426792" y="410884"/>
                  </a:lnTo>
                  <a:lnTo>
                    <a:pt x="425163" y="412518"/>
                  </a:lnTo>
                  <a:lnTo>
                    <a:pt x="422504" y="412776"/>
                  </a:lnTo>
                  <a:lnTo>
                    <a:pt x="420618" y="411056"/>
                  </a:lnTo>
                  <a:lnTo>
                    <a:pt x="1629" y="8085"/>
                  </a:lnTo>
                  <a:lnTo>
                    <a:pt x="0" y="6364"/>
                  </a:lnTo>
                  <a:lnTo>
                    <a:pt x="0" y="3526"/>
                  </a:lnTo>
                  <a:lnTo>
                    <a:pt x="1457" y="1806"/>
                  </a:lnTo>
                  <a:lnTo>
                    <a:pt x="3087" y="172"/>
                  </a:lnTo>
                  <a:lnTo>
                    <a:pt x="6002" y="0"/>
                  </a:lnTo>
                  <a:lnTo>
                    <a:pt x="7632" y="1806"/>
                  </a:lnTo>
                  <a:close/>
                </a:path>
              </a:pathLst>
            </a:custGeom>
            <a:ln w="3175">
              <a:solidFill>
                <a:srgbClr val="000000"/>
              </a:solidFill>
            </a:ln>
          </p:spPr>
          <p:txBody>
            <a:bodyPr wrap="square" lIns="0" tIns="0" rIns="0" bIns="0" rtlCol="0"/>
            <a:lstStyle/>
            <a:p>
              <a:endParaRPr/>
            </a:p>
          </p:txBody>
        </p:sp>
        <p:sp>
          <p:nvSpPr>
            <p:cNvPr id="64" name="object 64"/>
            <p:cNvSpPr/>
            <p:nvPr/>
          </p:nvSpPr>
          <p:spPr>
            <a:xfrm>
              <a:off x="1712423" y="574707"/>
              <a:ext cx="450850" cy="412750"/>
            </a:xfrm>
            <a:custGeom>
              <a:avLst/>
              <a:gdLst/>
              <a:ahLst/>
              <a:cxnLst/>
              <a:rect l="l" t="t" r="r" b="b"/>
              <a:pathLst>
                <a:path w="450850" h="412750">
                  <a:moveTo>
                    <a:pt x="437961" y="11403"/>
                  </a:moveTo>
                  <a:lnTo>
                    <a:pt x="429498" y="13206"/>
                  </a:lnTo>
                  <a:lnTo>
                    <a:pt x="257" y="405723"/>
                  </a:lnTo>
                  <a:lnTo>
                    <a:pt x="0" y="408389"/>
                  </a:lnTo>
                  <a:lnTo>
                    <a:pt x="1629" y="410281"/>
                  </a:lnTo>
                  <a:lnTo>
                    <a:pt x="3344" y="411916"/>
                  </a:lnTo>
                  <a:lnTo>
                    <a:pt x="6002" y="412174"/>
                  </a:lnTo>
                  <a:lnTo>
                    <a:pt x="7803" y="410453"/>
                  </a:lnTo>
                  <a:lnTo>
                    <a:pt x="435387" y="19580"/>
                  </a:lnTo>
                  <a:lnTo>
                    <a:pt x="437961" y="11403"/>
                  </a:lnTo>
                  <a:close/>
                </a:path>
                <a:path w="450850" h="412750">
                  <a:moveTo>
                    <a:pt x="447957" y="8014"/>
                  </a:moveTo>
                  <a:lnTo>
                    <a:pt x="447115" y="8859"/>
                  </a:lnTo>
                  <a:lnTo>
                    <a:pt x="435387" y="19580"/>
                  </a:lnTo>
                  <a:lnTo>
                    <a:pt x="422247" y="61327"/>
                  </a:lnTo>
                  <a:lnTo>
                    <a:pt x="421475" y="63563"/>
                  </a:lnTo>
                  <a:lnTo>
                    <a:pt x="422676" y="66057"/>
                  </a:lnTo>
                  <a:lnTo>
                    <a:pt x="424991" y="66918"/>
                  </a:lnTo>
                  <a:lnTo>
                    <a:pt x="427221" y="67520"/>
                  </a:lnTo>
                  <a:lnTo>
                    <a:pt x="429707" y="66316"/>
                  </a:lnTo>
                  <a:lnTo>
                    <a:pt x="430479" y="63993"/>
                  </a:lnTo>
                  <a:lnTo>
                    <a:pt x="447957" y="8014"/>
                  </a:lnTo>
                  <a:close/>
                </a:path>
                <a:path w="450850" h="412750">
                  <a:moveTo>
                    <a:pt x="441973" y="1798"/>
                  </a:moveTo>
                  <a:lnTo>
                    <a:pt x="385116" y="13848"/>
                  </a:lnTo>
                  <a:lnTo>
                    <a:pt x="382886" y="14450"/>
                  </a:lnTo>
                  <a:lnTo>
                    <a:pt x="381429" y="16772"/>
                  </a:lnTo>
                  <a:lnTo>
                    <a:pt x="381857" y="19008"/>
                  </a:lnTo>
                  <a:lnTo>
                    <a:pt x="382458" y="21245"/>
                  </a:lnTo>
                  <a:lnTo>
                    <a:pt x="384516" y="22707"/>
                  </a:lnTo>
                  <a:lnTo>
                    <a:pt x="386917" y="22277"/>
                  </a:lnTo>
                  <a:lnTo>
                    <a:pt x="429498" y="13206"/>
                  </a:lnTo>
                  <a:lnTo>
                    <a:pt x="441973" y="1798"/>
                  </a:lnTo>
                  <a:close/>
                </a:path>
                <a:path w="450850" h="412750">
                  <a:moveTo>
                    <a:pt x="448854" y="4386"/>
                  </a:moveTo>
                  <a:lnTo>
                    <a:pt x="440169" y="4386"/>
                  </a:lnTo>
                  <a:lnTo>
                    <a:pt x="445057" y="9891"/>
                  </a:lnTo>
                  <a:lnTo>
                    <a:pt x="437961" y="11403"/>
                  </a:lnTo>
                  <a:lnTo>
                    <a:pt x="449002" y="4558"/>
                  </a:lnTo>
                  <a:lnTo>
                    <a:pt x="448854" y="4386"/>
                  </a:lnTo>
                  <a:close/>
                </a:path>
                <a:path w="450850" h="412750">
                  <a:moveTo>
                    <a:pt x="445605" y="1028"/>
                  </a:moveTo>
                  <a:lnTo>
                    <a:pt x="441973" y="1798"/>
                  </a:lnTo>
                  <a:lnTo>
                    <a:pt x="429498" y="13206"/>
                  </a:lnTo>
                  <a:lnTo>
                    <a:pt x="437961" y="11403"/>
                  </a:lnTo>
                  <a:lnTo>
                    <a:pt x="440169" y="4386"/>
                  </a:lnTo>
                  <a:lnTo>
                    <a:pt x="448854" y="4386"/>
                  </a:lnTo>
                  <a:lnTo>
                    <a:pt x="447373" y="2666"/>
                  </a:lnTo>
                  <a:lnTo>
                    <a:pt x="445658" y="1032"/>
                  </a:lnTo>
                  <a:close/>
                </a:path>
                <a:path w="450850" h="412750">
                  <a:moveTo>
                    <a:pt x="440169" y="4386"/>
                  </a:moveTo>
                  <a:lnTo>
                    <a:pt x="437961" y="11403"/>
                  </a:lnTo>
                  <a:lnTo>
                    <a:pt x="445057" y="9891"/>
                  </a:lnTo>
                  <a:lnTo>
                    <a:pt x="440169" y="4386"/>
                  </a:lnTo>
                  <a:close/>
                </a:path>
                <a:path w="450850" h="412750">
                  <a:moveTo>
                    <a:pt x="448986" y="4718"/>
                  </a:moveTo>
                  <a:lnTo>
                    <a:pt x="447957" y="8014"/>
                  </a:lnTo>
                  <a:lnTo>
                    <a:pt x="448745" y="7225"/>
                  </a:lnTo>
                  <a:lnTo>
                    <a:pt x="448986" y="4718"/>
                  </a:lnTo>
                  <a:close/>
                </a:path>
                <a:path w="450850" h="412750">
                  <a:moveTo>
                    <a:pt x="450460" y="0"/>
                  </a:moveTo>
                  <a:lnTo>
                    <a:pt x="445605" y="1028"/>
                  </a:lnTo>
                  <a:lnTo>
                    <a:pt x="447373" y="2666"/>
                  </a:lnTo>
                  <a:lnTo>
                    <a:pt x="449002" y="4558"/>
                  </a:lnTo>
                  <a:lnTo>
                    <a:pt x="448986" y="4718"/>
                  </a:lnTo>
                  <a:lnTo>
                    <a:pt x="450460" y="0"/>
                  </a:lnTo>
                  <a:close/>
                </a:path>
                <a:path w="450850" h="412750">
                  <a:moveTo>
                    <a:pt x="442999" y="860"/>
                  </a:moveTo>
                  <a:lnTo>
                    <a:pt x="441973" y="1798"/>
                  </a:lnTo>
                  <a:lnTo>
                    <a:pt x="445605" y="1028"/>
                  </a:lnTo>
                  <a:lnTo>
                    <a:pt x="442999" y="860"/>
                  </a:lnTo>
                  <a:close/>
                </a:path>
              </a:pathLst>
            </a:custGeom>
            <a:solidFill>
              <a:srgbClr val="000000"/>
            </a:solidFill>
          </p:spPr>
          <p:txBody>
            <a:bodyPr wrap="square" lIns="0" tIns="0" rIns="0" bIns="0" rtlCol="0"/>
            <a:lstStyle/>
            <a:p>
              <a:endParaRPr/>
            </a:p>
          </p:txBody>
        </p:sp>
        <p:sp>
          <p:nvSpPr>
            <p:cNvPr id="65" name="object 65"/>
            <p:cNvSpPr/>
            <p:nvPr/>
          </p:nvSpPr>
          <p:spPr>
            <a:xfrm>
              <a:off x="1712423" y="575567"/>
              <a:ext cx="449580" cy="411480"/>
            </a:xfrm>
            <a:custGeom>
              <a:avLst/>
              <a:gdLst/>
              <a:ahLst/>
              <a:cxnLst/>
              <a:rect l="l" t="t" r="r" b="b"/>
              <a:pathLst>
                <a:path w="449580" h="411480">
                  <a:moveTo>
                    <a:pt x="447115" y="7999"/>
                  </a:moveTo>
                  <a:lnTo>
                    <a:pt x="7803" y="409593"/>
                  </a:lnTo>
                  <a:lnTo>
                    <a:pt x="6002" y="411314"/>
                  </a:lnTo>
                  <a:lnTo>
                    <a:pt x="3344" y="411056"/>
                  </a:lnTo>
                  <a:lnTo>
                    <a:pt x="1629" y="409421"/>
                  </a:lnTo>
                  <a:lnTo>
                    <a:pt x="0" y="407529"/>
                  </a:lnTo>
                  <a:lnTo>
                    <a:pt x="257" y="404863"/>
                  </a:lnTo>
                  <a:lnTo>
                    <a:pt x="2058" y="403228"/>
                  </a:lnTo>
                  <a:lnTo>
                    <a:pt x="441198" y="1634"/>
                  </a:lnTo>
                  <a:lnTo>
                    <a:pt x="442999" y="0"/>
                  </a:lnTo>
                  <a:lnTo>
                    <a:pt x="445658" y="172"/>
                  </a:lnTo>
                  <a:lnTo>
                    <a:pt x="447373" y="1806"/>
                  </a:lnTo>
                  <a:lnTo>
                    <a:pt x="449002" y="3698"/>
                  </a:lnTo>
                  <a:lnTo>
                    <a:pt x="448745" y="6364"/>
                  </a:lnTo>
                  <a:lnTo>
                    <a:pt x="447115" y="7999"/>
                  </a:lnTo>
                  <a:close/>
                </a:path>
              </a:pathLst>
            </a:custGeom>
            <a:ln w="3175">
              <a:solidFill>
                <a:srgbClr val="000000"/>
              </a:solidFill>
            </a:ln>
          </p:spPr>
          <p:txBody>
            <a:bodyPr wrap="square" lIns="0" tIns="0" rIns="0" bIns="0" rtlCol="0"/>
            <a:lstStyle/>
            <a:p>
              <a:endParaRPr/>
            </a:p>
          </p:txBody>
        </p:sp>
        <p:sp>
          <p:nvSpPr>
            <p:cNvPr id="66" name="object 6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12.69</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176910" y="228767"/>
            <a:ext cx="2945765"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20" dirty="0" smtClean="0">
                <a:latin typeface="Times New Roman"/>
                <a:cs typeface="Times New Roman"/>
              </a:rPr>
              <a:t>BINARY </a:t>
            </a:r>
            <a:r>
              <a:rPr sz="1600" b="1" spc="-10" dirty="0">
                <a:latin typeface="Times New Roman"/>
                <a:cs typeface="Times New Roman"/>
              </a:rPr>
              <a:t>SEARCH</a:t>
            </a:r>
            <a:r>
              <a:rPr sz="1600" b="1" spc="-65" dirty="0">
                <a:latin typeface="Times New Roman"/>
                <a:cs typeface="Times New Roman"/>
              </a:rPr>
              <a:t> </a:t>
            </a:r>
            <a:r>
              <a:rPr sz="1600" b="1" spc="-5" dirty="0">
                <a:latin typeface="Times New Roman"/>
                <a:cs typeface="Times New Roman"/>
              </a:rPr>
              <a:t>TREES</a:t>
            </a:r>
            <a:endParaRPr sz="1600" dirty="0">
              <a:latin typeface="Times New Roman"/>
              <a:cs typeface="Times New Roman"/>
            </a:endParaRPr>
          </a:p>
        </p:txBody>
      </p:sp>
      <p:grpSp>
        <p:nvGrpSpPr>
          <p:cNvPr id="10" name="object 10"/>
          <p:cNvGrpSpPr/>
          <p:nvPr/>
        </p:nvGrpSpPr>
        <p:grpSpPr>
          <a:xfrm>
            <a:off x="60960" y="688848"/>
            <a:ext cx="4261485" cy="1144905"/>
            <a:chOff x="60960" y="688848"/>
            <a:chExt cx="4261485" cy="1144905"/>
          </a:xfrm>
        </p:grpSpPr>
        <p:pic>
          <p:nvPicPr>
            <p:cNvPr id="11" name="object 11"/>
            <p:cNvPicPr/>
            <p:nvPr/>
          </p:nvPicPr>
          <p:blipFill>
            <a:blip r:embed="rId2" cstate="print"/>
            <a:stretch>
              <a:fillRect/>
            </a:stretch>
          </p:blipFill>
          <p:spPr>
            <a:xfrm>
              <a:off x="175260" y="802553"/>
              <a:ext cx="137159" cy="131897"/>
            </a:xfrm>
            <a:prstGeom prst="rect">
              <a:avLst/>
            </a:prstGeom>
          </p:spPr>
        </p:pic>
        <p:pic>
          <p:nvPicPr>
            <p:cNvPr id="12" name="object 12"/>
            <p:cNvPicPr/>
            <p:nvPr/>
          </p:nvPicPr>
          <p:blipFill>
            <a:blip r:embed="rId3" cstate="print"/>
            <a:stretch>
              <a:fillRect/>
            </a:stretch>
          </p:blipFill>
          <p:spPr>
            <a:xfrm>
              <a:off x="259080" y="688848"/>
              <a:ext cx="691896" cy="291083"/>
            </a:xfrm>
            <a:prstGeom prst="rect">
              <a:avLst/>
            </a:prstGeom>
          </p:spPr>
        </p:pic>
        <p:pic>
          <p:nvPicPr>
            <p:cNvPr id="13" name="object 13"/>
            <p:cNvPicPr/>
            <p:nvPr/>
          </p:nvPicPr>
          <p:blipFill>
            <a:blip r:embed="rId4" cstate="print"/>
            <a:stretch>
              <a:fillRect/>
            </a:stretch>
          </p:blipFill>
          <p:spPr>
            <a:xfrm>
              <a:off x="792480" y="688848"/>
              <a:ext cx="693419" cy="291083"/>
            </a:xfrm>
            <a:prstGeom prst="rect">
              <a:avLst/>
            </a:prstGeom>
          </p:spPr>
        </p:pic>
        <p:pic>
          <p:nvPicPr>
            <p:cNvPr id="14" name="object 14"/>
            <p:cNvPicPr/>
            <p:nvPr/>
          </p:nvPicPr>
          <p:blipFill>
            <a:blip r:embed="rId5" cstate="print"/>
            <a:stretch>
              <a:fillRect/>
            </a:stretch>
          </p:blipFill>
          <p:spPr>
            <a:xfrm>
              <a:off x="1325880" y="688848"/>
              <a:ext cx="502919" cy="291083"/>
            </a:xfrm>
            <a:prstGeom prst="rect">
              <a:avLst/>
            </a:prstGeom>
          </p:spPr>
        </p:pic>
        <p:pic>
          <p:nvPicPr>
            <p:cNvPr id="15" name="object 15"/>
            <p:cNvPicPr/>
            <p:nvPr/>
          </p:nvPicPr>
          <p:blipFill>
            <a:blip r:embed="rId6" cstate="print"/>
            <a:stretch>
              <a:fillRect/>
            </a:stretch>
          </p:blipFill>
          <p:spPr>
            <a:xfrm>
              <a:off x="1670304" y="688848"/>
              <a:ext cx="682752" cy="291083"/>
            </a:xfrm>
            <a:prstGeom prst="rect">
              <a:avLst/>
            </a:prstGeom>
          </p:spPr>
        </p:pic>
        <p:pic>
          <p:nvPicPr>
            <p:cNvPr id="16" name="object 16"/>
            <p:cNvPicPr/>
            <p:nvPr/>
          </p:nvPicPr>
          <p:blipFill>
            <a:blip r:embed="rId7" cstate="print"/>
            <a:stretch>
              <a:fillRect/>
            </a:stretch>
          </p:blipFill>
          <p:spPr>
            <a:xfrm>
              <a:off x="2194560" y="688848"/>
              <a:ext cx="358139" cy="291083"/>
            </a:xfrm>
            <a:prstGeom prst="rect">
              <a:avLst/>
            </a:prstGeom>
          </p:spPr>
        </p:pic>
        <p:pic>
          <p:nvPicPr>
            <p:cNvPr id="17" name="object 17"/>
            <p:cNvPicPr/>
            <p:nvPr/>
          </p:nvPicPr>
          <p:blipFill>
            <a:blip r:embed="rId8" cstate="print"/>
            <a:stretch>
              <a:fillRect/>
            </a:stretch>
          </p:blipFill>
          <p:spPr>
            <a:xfrm>
              <a:off x="2394204" y="688848"/>
              <a:ext cx="316991" cy="291083"/>
            </a:xfrm>
            <a:prstGeom prst="rect">
              <a:avLst/>
            </a:prstGeom>
          </p:spPr>
        </p:pic>
        <p:pic>
          <p:nvPicPr>
            <p:cNvPr id="18" name="object 18"/>
            <p:cNvPicPr/>
            <p:nvPr/>
          </p:nvPicPr>
          <p:blipFill>
            <a:blip r:embed="rId9" cstate="print"/>
            <a:stretch>
              <a:fillRect/>
            </a:stretch>
          </p:blipFill>
          <p:spPr>
            <a:xfrm>
              <a:off x="2552700" y="688848"/>
              <a:ext cx="690372" cy="291083"/>
            </a:xfrm>
            <a:prstGeom prst="rect">
              <a:avLst/>
            </a:prstGeom>
          </p:spPr>
        </p:pic>
        <p:pic>
          <p:nvPicPr>
            <p:cNvPr id="19" name="object 19"/>
            <p:cNvPicPr/>
            <p:nvPr/>
          </p:nvPicPr>
          <p:blipFill>
            <a:blip r:embed="rId10" cstate="print"/>
            <a:stretch>
              <a:fillRect/>
            </a:stretch>
          </p:blipFill>
          <p:spPr>
            <a:xfrm>
              <a:off x="3084576" y="688848"/>
              <a:ext cx="505968" cy="291083"/>
            </a:xfrm>
            <a:prstGeom prst="rect">
              <a:avLst/>
            </a:prstGeom>
          </p:spPr>
        </p:pic>
        <p:pic>
          <p:nvPicPr>
            <p:cNvPr id="20" name="object 20"/>
            <p:cNvPicPr/>
            <p:nvPr/>
          </p:nvPicPr>
          <p:blipFill>
            <a:blip r:embed="rId11" cstate="print"/>
            <a:stretch>
              <a:fillRect/>
            </a:stretch>
          </p:blipFill>
          <p:spPr>
            <a:xfrm>
              <a:off x="3432048" y="688848"/>
              <a:ext cx="554736" cy="291083"/>
            </a:xfrm>
            <a:prstGeom prst="rect">
              <a:avLst/>
            </a:prstGeom>
          </p:spPr>
        </p:pic>
        <p:pic>
          <p:nvPicPr>
            <p:cNvPr id="21" name="object 21"/>
            <p:cNvPicPr/>
            <p:nvPr/>
          </p:nvPicPr>
          <p:blipFill>
            <a:blip r:embed="rId12" cstate="print"/>
            <a:stretch>
              <a:fillRect/>
            </a:stretch>
          </p:blipFill>
          <p:spPr>
            <a:xfrm>
              <a:off x="3826763" y="688848"/>
              <a:ext cx="495300" cy="291083"/>
            </a:xfrm>
            <a:prstGeom prst="rect">
              <a:avLst/>
            </a:prstGeom>
          </p:spPr>
        </p:pic>
        <p:pic>
          <p:nvPicPr>
            <p:cNvPr id="22" name="object 22"/>
            <p:cNvPicPr/>
            <p:nvPr/>
          </p:nvPicPr>
          <p:blipFill>
            <a:blip r:embed="rId13" cstate="print"/>
            <a:stretch>
              <a:fillRect/>
            </a:stretch>
          </p:blipFill>
          <p:spPr>
            <a:xfrm>
              <a:off x="60960" y="902208"/>
              <a:ext cx="594360" cy="291083"/>
            </a:xfrm>
            <a:prstGeom prst="rect">
              <a:avLst/>
            </a:prstGeom>
          </p:spPr>
        </p:pic>
        <p:pic>
          <p:nvPicPr>
            <p:cNvPr id="23" name="object 23"/>
            <p:cNvPicPr/>
            <p:nvPr/>
          </p:nvPicPr>
          <p:blipFill>
            <a:blip r:embed="rId14" cstate="print"/>
            <a:stretch>
              <a:fillRect/>
            </a:stretch>
          </p:blipFill>
          <p:spPr>
            <a:xfrm>
              <a:off x="496824" y="902208"/>
              <a:ext cx="839724" cy="291083"/>
            </a:xfrm>
            <a:prstGeom prst="rect">
              <a:avLst/>
            </a:prstGeom>
          </p:spPr>
        </p:pic>
        <p:pic>
          <p:nvPicPr>
            <p:cNvPr id="24" name="object 24"/>
            <p:cNvPicPr/>
            <p:nvPr/>
          </p:nvPicPr>
          <p:blipFill>
            <a:blip r:embed="rId15" cstate="print"/>
            <a:stretch>
              <a:fillRect/>
            </a:stretch>
          </p:blipFill>
          <p:spPr>
            <a:xfrm>
              <a:off x="1098804" y="902208"/>
              <a:ext cx="288036" cy="291083"/>
            </a:xfrm>
            <a:prstGeom prst="rect">
              <a:avLst/>
            </a:prstGeom>
          </p:spPr>
        </p:pic>
        <p:pic>
          <p:nvPicPr>
            <p:cNvPr id="25" name="object 25"/>
            <p:cNvPicPr/>
            <p:nvPr/>
          </p:nvPicPr>
          <p:blipFill>
            <a:blip r:embed="rId16" cstate="print"/>
            <a:stretch>
              <a:fillRect/>
            </a:stretch>
          </p:blipFill>
          <p:spPr>
            <a:xfrm>
              <a:off x="1229868" y="902208"/>
              <a:ext cx="455675" cy="291083"/>
            </a:xfrm>
            <a:prstGeom prst="rect">
              <a:avLst/>
            </a:prstGeom>
          </p:spPr>
        </p:pic>
        <p:pic>
          <p:nvPicPr>
            <p:cNvPr id="26" name="object 26"/>
            <p:cNvPicPr/>
            <p:nvPr/>
          </p:nvPicPr>
          <p:blipFill>
            <a:blip r:embed="rId17" cstate="print"/>
            <a:stretch>
              <a:fillRect/>
            </a:stretch>
          </p:blipFill>
          <p:spPr>
            <a:xfrm>
              <a:off x="1527048" y="902208"/>
              <a:ext cx="492251" cy="291083"/>
            </a:xfrm>
            <a:prstGeom prst="rect">
              <a:avLst/>
            </a:prstGeom>
          </p:spPr>
        </p:pic>
        <p:pic>
          <p:nvPicPr>
            <p:cNvPr id="27" name="object 27"/>
            <p:cNvPicPr/>
            <p:nvPr/>
          </p:nvPicPr>
          <p:blipFill>
            <a:blip r:embed="rId18" cstate="print"/>
            <a:stretch>
              <a:fillRect/>
            </a:stretch>
          </p:blipFill>
          <p:spPr>
            <a:xfrm>
              <a:off x="1862327" y="902208"/>
              <a:ext cx="624840" cy="291083"/>
            </a:xfrm>
            <a:prstGeom prst="rect">
              <a:avLst/>
            </a:prstGeom>
          </p:spPr>
        </p:pic>
        <p:pic>
          <p:nvPicPr>
            <p:cNvPr id="28" name="object 28"/>
            <p:cNvPicPr/>
            <p:nvPr/>
          </p:nvPicPr>
          <p:blipFill>
            <a:blip r:embed="rId19" cstate="print"/>
            <a:stretch>
              <a:fillRect/>
            </a:stretch>
          </p:blipFill>
          <p:spPr>
            <a:xfrm>
              <a:off x="2330195" y="902208"/>
              <a:ext cx="387096" cy="291083"/>
            </a:xfrm>
            <a:prstGeom prst="rect">
              <a:avLst/>
            </a:prstGeom>
          </p:spPr>
        </p:pic>
        <p:pic>
          <p:nvPicPr>
            <p:cNvPr id="29" name="object 29"/>
            <p:cNvPicPr/>
            <p:nvPr/>
          </p:nvPicPr>
          <p:blipFill>
            <a:blip r:embed="rId20" cstate="print"/>
            <a:stretch>
              <a:fillRect/>
            </a:stretch>
          </p:blipFill>
          <p:spPr>
            <a:xfrm>
              <a:off x="2560320" y="902208"/>
              <a:ext cx="562355" cy="291083"/>
            </a:xfrm>
            <a:prstGeom prst="rect">
              <a:avLst/>
            </a:prstGeom>
          </p:spPr>
        </p:pic>
        <p:pic>
          <p:nvPicPr>
            <p:cNvPr id="30" name="object 30"/>
            <p:cNvPicPr/>
            <p:nvPr/>
          </p:nvPicPr>
          <p:blipFill>
            <a:blip r:embed="rId21" cstate="print"/>
            <a:stretch>
              <a:fillRect/>
            </a:stretch>
          </p:blipFill>
          <p:spPr>
            <a:xfrm>
              <a:off x="1333500" y="902208"/>
              <a:ext cx="2215896" cy="307848"/>
            </a:xfrm>
            <a:prstGeom prst="rect">
              <a:avLst/>
            </a:prstGeom>
          </p:spPr>
        </p:pic>
        <p:pic>
          <p:nvPicPr>
            <p:cNvPr id="31" name="object 31"/>
            <p:cNvPicPr/>
            <p:nvPr/>
          </p:nvPicPr>
          <p:blipFill>
            <a:blip r:embed="rId7" cstate="print"/>
            <a:stretch>
              <a:fillRect/>
            </a:stretch>
          </p:blipFill>
          <p:spPr>
            <a:xfrm>
              <a:off x="3390900" y="902208"/>
              <a:ext cx="358139" cy="291083"/>
            </a:xfrm>
            <a:prstGeom prst="rect">
              <a:avLst/>
            </a:prstGeom>
          </p:spPr>
        </p:pic>
        <p:pic>
          <p:nvPicPr>
            <p:cNvPr id="32" name="object 32"/>
            <p:cNvPicPr/>
            <p:nvPr/>
          </p:nvPicPr>
          <p:blipFill>
            <a:blip r:embed="rId22" cstate="print"/>
            <a:stretch>
              <a:fillRect/>
            </a:stretch>
          </p:blipFill>
          <p:spPr>
            <a:xfrm>
              <a:off x="3590544" y="902208"/>
              <a:ext cx="731520" cy="307848"/>
            </a:xfrm>
            <a:prstGeom prst="rect">
              <a:avLst/>
            </a:prstGeom>
          </p:spPr>
        </p:pic>
        <p:pic>
          <p:nvPicPr>
            <p:cNvPr id="33" name="object 33"/>
            <p:cNvPicPr/>
            <p:nvPr/>
          </p:nvPicPr>
          <p:blipFill>
            <a:blip r:embed="rId23" cstate="print"/>
            <a:stretch>
              <a:fillRect/>
            </a:stretch>
          </p:blipFill>
          <p:spPr>
            <a:xfrm>
              <a:off x="60960" y="1115568"/>
              <a:ext cx="547115" cy="291083"/>
            </a:xfrm>
            <a:prstGeom prst="rect">
              <a:avLst/>
            </a:prstGeom>
          </p:spPr>
        </p:pic>
        <p:pic>
          <p:nvPicPr>
            <p:cNvPr id="34" name="object 34"/>
            <p:cNvPicPr/>
            <p:nvPr/>
          </p:nvPicPr>
          <p:blipFill>
            <a:blip r:embed="rId24" cstate="print"/>
            <a:stretch>
              <a:fillRect/>
            </a:stretch>
          </p:blipFill>
          <p:spPr>
            <a:xfrm>
              <a:off x="409956" y="1115568"/>
              <a:ext cx="457200" cy="291083"/>
            </a:xfrm>
            <a:prstGeom prst="rect">
              <a:avLst/>
            </a:prstGeom>
          </p:spPr>
        </p:pic>
        <p:pic>
          <p:nvPicPr>
            <p:cNvPr id="35" name="object 35"/>
            <p:cNvPicPr/>
            <p:nvPr/>
          </p:nvPicPr>
          <p:blipFill>
            <a:blip r:embed="rId25" cstate="print"/>
            <a:stretch>
              <a:fillRect/>
            </a:stretch>
          </p:blipFill>
          <p:spPr>
            <a:xfrm>
              <a:off x="670560" y="1115568"/>
              <a:ext cx="493775" cy="291083"/>
            </a:xfrm>
            <a:prstGeom prst="rect">
              <a:avLst/>
            </a:prstGeom>
          </p:spPr>
        </p:pic>
        <p:pic>
          <p:nvPicPr>
            <p:cNvPr id="36" name="object 36"/>
            <p:cNvPicPr/>
            <p:nvPr/>
          </p:nvPicPr>
          <p:blipFill>
            <a:blip r:embed="rId26" cstate="print"/>
            <a:stretch>
              <a:fillRect/>
            </a:stretch>
          </p:blipFill>
          <p:spPr>
            <a:xfrm>
              <a:off x="970788" y="1115568"/>
              <a:ext cx="696468" cy="291083"/>
            </a:xfrm>
            <a:prstGeom prst="rect">
              <a:avLst/>
            </a:prstGeom>
          </p:spPr>
        </p:pic>
        <p:pic>
          <p:nvPicPr>
            <p:cNvPr id="37" name="object 37"/>
            <p:cNvPicPr/>
            <p:nvPr/>
          </p:nvPicPr>
          <p:blipFill>
            <a:blip r:embed="rId19" cstate="print"/>
            <a:stretch>
              <a:fillRect/>
            </a:stretch>
          </p:blipFill>
          <p:spPr>
            <a:xfrm>
              <a:off x="1469136" y="1115568"/>
              <a:ext cx="387095" cy="291083"/>
            </a:xfrm>
            <a:prstGeom prst="rect">
              <a:avLst/>
            </a:prstGeom>
          </p:spPr>
        </p:pic>
        <p:pic>
          <p:nvPicPr>
            <p:cNvPr id="38" name="object 38"/>
            <p:cNvPicPr/>
            <p:nvPr/>
          </p:nvPicPr>
          <p:blipFill>
            <a:blip r:embed="rId27" cstate="print"/>
            <a:stretch>
              <a:fillRect/>
            </a:stretch>
          </p:blipFill>
          <p:spPr>
            <a:xfrm>
              <a:off x="1662684" y="1115568"/>
              <a:ext cx="417575" cy="291083"/>
            </a:xfrm>
            <a:prstGeom prst="rect">
              <a:avLst/>
            </a:prstGeom>
          </p:spPr>
        </p:pic>
        <p:pic>
          <p:nvPicPr>
            <p:cNvPr id="39" name="object 39"/>
            <p:cNvPicPr/>
            <p:nvPr/>
          </p:nvPicPr>
          <p:blipFill>
            <a:blip r:embed="rId28" cstate="print"/>
            <a:stretch>
              <a:fillRect/>
            </a:stretch>
          </p:blipFill>
          <p:spPr>
            <a:xfrm>
              <a:off x="1883664" y="1115568"/>
              <a:ext cx="656844" cy="291083"/>
            </a:xfrm>
            <a:prstGeom prst="rect">
              <a:avLst/>
            </a:prstGeom>
          </p:spPr>
        </p:pic>
        <p:pic>
          <p:nvPicPr>
            <p:cNvPr id="40" name="object 40"/>
            <p:cNvPicPr/>
            <p:nvPr/>
          </p:nvPicPr>
          <p:blipFill>
            <a:blip r:embed="rId29" cstate="print"/>
            <a:stretch>
              <a:fillRect/>
            </a:stretch>
          </p:blipFill>
          <p:spPr>
            <a:xfrm>
              <a:off x="2342388" y="1115568"/>
              <a:ext cx="377951" cy="291083"/>
            </a:xfrm>
            <a:prstGeom prst="rect">
              <a:avLst/>
            </a:prstGeom>
          </p:spPr>
        </p:pic>
        <p:pic>
          <p:nvPicPr>
            <p:cNvPr id="41" name="object 41"/>
            <p:cNvPicPr/>
            <p:nvPr/>
          </p:nvPicPr>
          <p:blipFill>
            <a:blip r:embed="rId30" cstate="print"/>
            <a:stretch>
              <a:fillRect/>
            </a:stretch>
          </p:blipFill>
          <p:spPr>
            <a:xfrm>
              <a:off x="2525267" y="1115568"/>
              <a:ext cx="565403" cy="291083"/>
            </a:xfrm>
            <a:prstGeom prst="rect">
              <a:avLst/>
            </a:prstGeom>
          </p:spPr>
        </p:pic>
        <p:pic>
          <p:nvPicPr>
            <p:cNvPr id="42" name="object 42"/>
            <p:cNvPicPr/>
            <p:nvPr/>
          </p:nvPicPr>
          <p:blipFill>
            <a:blip r:embed="rId31" cstate="print"/>
            <a:stretch>
              <a:fillRect/>
            </a:stretch>
          </p:blipFill>
          <p:spPr>
            <a:xfrm>
              <a:off x="2894076" y="1115568"/>
              <a:ext cx="477012" cy="291083"/>
            </a:xfrm>
            <a:prstGeom prst="rect">
              <a:avLst/>
            </a:prstGeom>
          </p:spPr>
        </p:pic>
        <p:pic>
          <p:nvPicPr>
            <p:cNvPr id="43" name="object 43"/>
            <p:cNvPicPr/>
            <p:nvPr/>
          </p:nvPicPr>
          <p:blipFill>
            <a:blip r:embed="rId32" cstate="print"/>
            <a:stretch>
              <a:fillRect/>
            </a:stretch>
          </p:blipFill>
          <p:spPr>
            <a:xfrm>
              <a:off x="164592" y="1115568"/>
              <a:ext cx="3765804" cy="307847"/>
            </a:xfrm>
            <a:prstGeom prst="rect">
              <a:avLst/>
            </a:prstGeom>
          </p:spPr>
        </p:pic>
        <p:pic>
          <p:nvPicPr>
            <p:cNvPr id="44" name="object 44"/>
            <p:cNvPicPr/>
            <p:nvPr/>
          </p:nvPicPr>
          <p:blipFill>
            <a:blip r:embed="rId33" cstate="print"/>
            <a:stretch>
              <a:fillRect/>
            </a:stretch>
          </p:blipFill>
          <p:spPr>
            <a:xfrm>
              <a:off x="3732275" y="1115568"/>
              <a:ext cx="496824" cy="291083"/>
            </a:xfrm>
            <a:prstGeom prst="rect">
              <a:avLst/>
            </a:prstGeom>
          </p:spPr>
        </p:pic>
        <p:pic>
          <p:nvPicPr>
            <p:cNvPr id="45" name="object 45"/>
            <p:cNvPicPr/>
            <p:nvPr/>
          </p:nvPicPr>
          <p:blipFill>
            <a:blip r:embed="rId34" cstate="print"/>
            <a:stretch>
              <a:fillRect/>
            </a:stretch>
          </p:blipFill>
          <p:spPr>
            <a:xfrm>
              <a:off x="60960" y="1328928"/>
              <a:ext cx="760476" cy="291083"/>
            </a:xfrm>
            <a:prstGeom prst="rect">
              <a:avLst/>
            </a:prstGeom>
          </p:spPr>
        </p:pic>
        <p:pic>
          <p:nvPicPr>
            <p:cNvPr id="46" name="object 46"/>
            <p:cNvPicPr/>
            <p:nvPr/>
          </p:nvPicPr>
          <p:blipFill>
            <a:blip r:embed="rId35" cstate="print"/>
            <a:stretch>
              <a:fillRect/>
            </a:stretch>
          </p:blipFill>
          <p:spPr>
            <a:xfrm>
              <a:off x="633984" y="1328928"/>
              <a:ext cx="544068" cy="291083"/>
            </a:xfrm>
            <a:prstGeom prst="rect">
              <a:avLst/>
            </a:prstGeom>
          </p:spPr>
        </p:pic>
        <p:pic>
          <p:nvPicPr>
            <p:cNvPr id="47" name="object 47"/>
            <p:cNvPicPr/>
            <p:nvPr/>
          </p:nvPicPr>
          <p:blipFill>
            <a:blip r:embed="rId16" cstate="print"/>
            <a:stretch>
              <a:fillRect/>
            </a:stretch>
          </p:blipFill>
          <p:spPr>
            <a:xfrm>
              <a:off x="989076" y="1328928"/>
              <a:ext cx="455675" cy="291083"/>
            </a:xfrm>
            <a:prstGeom prst="rect">
              <a:avLst/>
            </a:prstGeom>
          </p:spPr>
        </p:pic>
        <p:pic>
          <p:nvPicPr>
            <p:cNvPr id="48" name="object 48"/>
            <p:cNvPicPr/>
            <p:nvPr/>
          </p:nvPicPr>
          <p:blipFill>
            <a:blip r:embed="rId36" cstate="print"/>
            <a:stretch>
              <a:fillRect/>
            </a:stretch>
          </p:blipFill>
          <p:spPr>
            <a:xfrm>
              <a:off x="1255776" y="1328928"/>
              <a:ext cx="621792" cy="291083"/>
            </a:xfrm>
            <a:prstGeom prst="rect">
              <a:avLst/>
            </a:prstGeom>
          </p:spPr>
        </p:pic>
        <p:pic>
          <p:nvPicPr>
            <p:cNvPr id="49" name="object 49"/>
            <p:cNvPicPr/>
            <p:nvPr/>
          </p:nvPicPr>
          <p:blipFill>
            <a:blip r:embed="rId37" cstate="print"/>
            <a:stretch>
              <a:fillRect/>
            </a:stretch>
          </p:blipFill>
          <p:spPr>
            <a:xfrm>
              <a:off x="1690116" y="1328928"/>
              <a:ext cx="385571" cy="291083"/>
            </a:xfrm>
            <a:prstGeom prst="rect">
              <a:avLst/>
            </a:prstGeom>
          </p:spPr>
        </p:pic>
        <p:pic>
          <p:nvPicPr>
            <p:cNvPr id="50" name="object 50"/>
            <p:cNvPicPr/>
            <p:nvPr/>
          </p:nvPicPr>
          <p:blipFill>
            <a:blip r:embed="rId38" cstate="print"/>
            <a:stretch>
              <a:fillRect/>
            </a:stretch>
          </p:blipFill>
          <p:spPr>
            <a:xfrm>
              <a:off x="1888236" y="1328928"/>
              <a:ext cx="414527" cy="291083"/>
            </a:xfrm>
            <a:prstGeom prst="rect">
              <a:avLst/>
            </a:prstGeom>
          </p:spPr>
        </p:pic>
        <p:pic>
          <p:nvPicPr>
            <p:cNvPr id="51" name="object 51"/>
            <p:cNvPicPr/>
            <p:nvPr/>
          </p:nvPicPr>
          <p:blipFill>
            <a:blip r:embed="rId39" cstate="print"/>
            <a:stretch>
              <a:fillRect/>
            </a:stretch>
          </p:blipFill>
          <p:spPr>
            <a:xfrm>
              <a:off x="2115311" y="1328928"/>
              <a:ext cx="652272" cy="291083"/>
            </a:xfrm>
            <a:prstGeom prst="rect">
              <a:avLst/>
            </a:prstGeom>
          </p:spPr>
        </p:pic>
        <p:pic>
          <p:nvPicPr>
            <p:cNvPr id="52" name="object 52"/>
            <p:cNvPicPr/>
            <p:nvPr/>
          </p:nvPicPr>
          <p:blipFill>
            <a:blip r:embed="rId40" cstate="print"/>
            <a:stretch>
              <a:fillRect/>
            </a:stretch>
          </p:blipFill>
          <p:spPr>
            <a:xfrm>
              <a:off x="2578608" y="1328928"/>
              <a:ext cx="376427" cy="291083"/>
            </a:xfrm>
            <a:prstGeom prst="rect">
              <a:avLst/>
            </a:prstGeom>
          </p:spPr>
        </p:pic>
        <p:pic>
          <p:nvPicPr>
            <p:cNvPr id="53" name="object 53"/>
            <p:cNvPicPr/>
            <p:nvPr/>
          </p:nvPicPr>
          <p:blipFill>
            <a:blip r:embed="rId41" cstate="print"/>
            <a:stretch>
              <a:fillRect/>
            </a:stretch>
          </p:blipFill>
          <p:spPr>
            <a:xfrm>
              <a:off x="2767583" y="1328928"/>
              <a:ext cx="560832" cy="291083"/>
            </a:xfrm>
            <a:prstGeom prst="rect">
              <a:avLst/>
            </a:prstGeom>
          </p:spPr>
        </p:pic>
        <p:pic>
          <p:nvPicPr>
            <p:cNvPr id="54" name="object 54"/>
            <p:cNvPicPr/>
            <p:nvPr/>
          </p:nvPicPr>
          <p:blipFill>
            <a:blip r:embed="rId42" cstate="print"/>
            <a:stretch>
              <a:fillRect/>
            </a:stretch>
          </p:blipFill>
          <p:spPr>
            <a:xfrm>
              <a:off x="3140964" y="1328928"/>
              <a:ext cx="574548" cy="291083"/>
            </a:xfrm>
            <a:prstGeom prst="rect">
              <a:avLst/>
            </a:prstGeom>
          </p:spPr>
        </p:pic>
        <p:pic>
          <p:nvPicPr>
            <p:cNvPr id="55" name="object 55"/>
            <p:cNvPicPr/>
            <p:nvPr/>
          </p:nvPicPr>
          <p:blipFill>
            <a:blip r:embed="rId43" cstate="print"/>
            <a:stretch>
              <a:fillRect/>
            </a:stretch>
          </p:blipFill>
          <p:spPr>
            <a:xfrm>
              <a:off x="164592" y="1328928"/>
              <a:ext cx="4113276" cy="307848"/>
            </a:xfrm>
            <a:prstGeom prst="rect">
              <a:avLst/>
            </a:prstGeom>
          </p:spPr>
        </p:pic>
        <p:pic>
          <p:nvPicPr>
            <p:cNvPr id="56" name="object 56"/>
            <p:cNvPicPr/>
            <p:nvPr/>
          </p:nvPicPr>
          <p:blipFill>
            <a:blip r:embed="rId44" cstate="print"/>
            <a:stretch>
              <a:fillRect/>
            </a:stretch>
          </p:blipFill>
          <p:spPr>
            <a:xfrm>
              <a:off x="4040124" y="1328928"/>
              <a:ext cx="281939" cy="291083"/>
            </a:xfrm>
            <a:prstGeom prst="rect">
              <a:avLst/>
            </a:prstGeom>
          </p:spPr>
        </p:pic>
        <p:pic>
          <p:nvPicPr>
            <p:cNvPr id="57" name="object 57"/>
            <p:cNvPicPr/>
            <p:nvPr/>
          </p:nvPicPr>
          <p:blipFill>
            <a:blip r:embed="rId45" cstate="print"/>
            <a:stretch>
              <a:fillRect/>
            </a:stretch>
          </p:blipFill>
          <p:spPr>
            <a:xfrm>
              <a:off x="60960" y="1542288"/>
              <a:ext cx="705612" cy="291083"/>
            </a:xfrm>
            <a:prstGeom prst="rect">
              <a:avLst/>
            </a:prstGeom>
          </p:spPr>
        </p:pic>
        <p:pic>
          <p:nvPicPr>
            <p:cNvPr id="58" name="object 58"/>
            <p:cNvPicPr/>
            <p:nvPr/>
          </p:nvPicPr>
          <p:blipFill>
            <a:blip r:embed="rId46" cstate="print"/>
            <a:stretch>
              <a:fillRect/>
            </a:stretch>
          </p:blipFill>
          <p:spPr>
            <a:xfrm>
              <a:off x="568452" y="1542288"/>
              <a:ext cx="417575" cy="291083"/>
            </a:xfrm>
            <a:prstGeom prst="rect">
              <a:avLst/>
            </a:prstGeom>
          </p:spPr>
        </p:pic>
        <p:pic>
          <p:nvPicPr>
            <p:cNvPr id="59" name="object 59"/>
            <p:cNvPicPr/>
            <p:nvPr/>
          </p:nvPicPr>
          <p:blipFill>
            <a:blip r:embed="rId44" cstate="print"/>
            <a:stretch>
              <a:fillRect/>
            </a:stretch>
          </p:blipFill>
          <p:spPr>
            <a:xfrm>
              <a:off x="748284" y="1542288"/>
              <a:ext cx="281939" cy="291083"/>
            </a:xfrm>
            <a:prstGeom prst="rect">
              <a:avLst/>
            </a:prstGeom>
          </p:spPr>
        </p:pic>
        <p:pic>
          <p:nvPicPr>
            <p:cNvPr id="60" name="object 60"/>
            <p:cNvPicPr/>
            <p:nvPr/>
          </p:nvPicPr>
          <p:blipFill>
            <a:blip r:embed="rId47" cstate="print"/>
            <a:stretch>
              <a:fillRect/>
            </a:stretch>
          </p:blipFill>
          <p:spPr>
            <a:xfrm>
              <a:off x="792480" y="1542288"/>
              <a:ext cx="417575" cy="291083"/>
            </a:xfrm>
            <a:prstGeom prst="rect">
              <a:avLst/>
            </a:prstGeom>
          </p:spPr>
        </p:pic>
        <p:pic>
          <p:nvPicPr>
            <p:cNvPr id="61" name="object 61"/>
            <p:cNvPicPr/>
            <p:nvPr/>
          </p:nvPicPr>
          <p:blipFill>
            <a:blip r:embed="rId48" cstate="print"/>
            <a:stretch>
              <a:fillRect/>
            </a:stretch>
          </p:blipFill>
          <p:spPr>
            <a:xfrm>
              <a:off x="1013460" y="1542288"/>
              <a:ext cx="685800" cy="291083"/>
            </a:xfrm>
            <a:prstGeom prst="rect">
              <a:avLst/>
            </a:prstGeom>
          </p:spPr>
        </p:pic>
        <p:pic>
          <p:nvPicPr>
            <p:cNvPr id="62" name="object 62"/>
            <p:cNvPicPr/>
            <p:nvPr/>
          </p:nvPicPr>
          <p:blipFill>
            <a:blip r:embed="rId24" cstate="print"/>
            <a:stretch>
              <a:fillRect/>
            </a:stretch>
          </p:blipFill>
          <p:spPr>
            <a:xfrm>
              <a:off x="1501140" y="1542288"/>
              <a:ext cx="457200" cy="291083"/>
            </a:xfrm>
            <a:prstGeom prst="rect">
              <a:avLst/>
            </a:prstGeom>
          </p:spPr>
        </p:pic>
        <p:pic>
          <p:nvPicPr>
            <p:cNvPr id="63" name="object 63"/>
            <p:cNvPicPr/>
            <p:nvPr/>
          </p:nvPicPr>
          <p:blipFill>
            <a:blip r:embed="rId49" cstate="print"/>
            <a:stretch>
              <a:fillRect/>
            </a:stretch>
          </p:blipFill>
          <p:spPr>
            <a:xfrm>
              <a:off x="1763267" y="1542288"/>
              <a:ext cx="536448" cy="291083"/>
            </a:xfrm>
            <a:prstGeom prst="rect">
              <a:avLst/>
            </a:prstGeom>
          </p:spPr>
        </p:pic>
        <p:pic>
          <p:nvPicPr>
            <p:cNvPr id="64" name="object 64"/>
            <p:cNvPicPr/>
            <p:nvPr/>
          </p:nvPicPr>
          <p:blipFill>
            <a:blip r:embed="rId44" cstate="print"/>
            <a:stretch>
              <a:fillRect/>
            </a:stretch>
          </p:blipFill>
          <p:spPr>
            <a:xfrm>
              <a:off x="2061972" y="1542288"/>
              <a:ext cx="281939" cy="291083"/>
            </a:xfrm>
            <a:prstGeom prst="rect">
              <a:avLst/>
            </a:prstGeom>
          </p:spPr>
        </p:pic>
      </p:grpSp>
      <p:sp>
        <p:nvSpPr>
          <p:cNvPr id="65" name="object 65"/>
          <p:cNvSpPr txBox="1"/>
          <p:nvPr/>
        </p:nvSpPr>
        <p:spPr>
          <a:xfrm>
            <a:off x="159766" y="728853"/>
            <a:ext cx="4050029" cy="109283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Times New Roman"/>
                <a:cs typeface="Times New Roman"/>
              </a:rPr>
              <a:t>A binary search </a:t>
            </a:r>
            <a:r>
              <a:rPr sz="1400" spc="-5" dirty="0">
                <a:latin typeface="Times New Roman"/>
                <a:cs typeface="Times New Roman"/>
              </a:rPr>
              <a:t>tree (BST) </a:t>
            </a:r>
            <a:r>
              <a:rPr sz="1400" dirty="0">
                <a:latin typeface="Times New Roman"/>
                <a:cs typeface="Times New Roman"/>
              </a:rPr>
              <a:t>is a </a:t>
            </a:r>
            <a:r>
              <a:rPr sz="1400" spc="-5" dirty="0">
                <a:latin typeface="Times New Roman"/>
                <a:cs typeface="Times New Roman"/>
              </a:rPr>
              <a:t>binary </a:t>
            </a:r>
            <a:r>
              <a:rPr sz="1400" dirty="0">
                <a:latin typeface="Times New Roman"/>
                <a:cs typeface="Times New Roman"/>
              </a:rPr>
              <a:t>tree </a:t>
            </a:r>
            <a:r>
              <a:rPr sz="1400" spc="-5" dirty="0">
                <a:latin typeface="Times New Roman"/>
                <a:cs typeface="Times New Roman"/>
              </a:rPr>
              <a:t>with one  extra property: </a:t>
            </a:r>
            <a:r>
              <a:rPr sz="1400" u="sng" spc="-5" dirty="0">
                <a:uFill>
                  <a:solidFill>
                    <a:srgbClr val="000000"/>
                  </a:solidFill>
                </a:uFill>
                <a:latin typeface="Times New Roman"/>
                <a:cs typeface="Times New Roman"/>
              </a:rPr>
              <a:t>the key value </a:t>
            </a:r>
            <a:r>
              <a:rPr sz="1400" u="sng" dirty="0">
                <a:uFill>
                  <a:solidFill>
                    <a:srgbClr val="000000"/>
                  </a:solidFill>
                </a:uFill>
                <a:latin typeface="Times New Roman"/>
                <a:cs typeface="Times New Roman"/>
              </a:rPr>
              <a:t>of </a:t>
            </a:r>
            <a:r>
              <a:rPr sz="1400" u="sng" spc="-10" dirty="0">
                <a:uFill>
                  <a:solidFill>
                    <a:srgbClr val="000000"/>
                  </a:solidFill>
                </a:uFill>
                <a:latin typeface="Times New Roman"/>
                <a:cs typeface="Times New Roman"/>
              </a:rPr>
              <a:t>each </a:t>
            </a:r>
            <a:r>
              <a:rPr sz="1400" u="sng" spc="-5" dirty="0">
                <a:uFill>
                  <a:solidFill>
                    <a:srgbClr val="000000"/>
                  </a:solidFill>
                </a:uFill>
                <a:latin typeface="Times New Roman"/>
                <a:cs typeface="Times New Roman"/>
              </a:rPr>
              <a:t>node</a:t>
            </a:r>
            <a:r>
              <a:rPr sz="1400" spc="-5" dirty="0">
                <a:latin typeface="Times New Roman"/>
                <a:cs typeface="Times New Roman"/>
              </a:rPr>
              <a:t> </a:t>
            </a:r>
            <a:r>
              <a:rPr sz="1400" dirty="0">
                <a:latin typeface="Times New Roman"/>
                <a:cs typeface="Times New Roman"/>
              </a:rPr>
              <a:t>is </a:t>
            </a:r>
            <a:r>
              <a:rPr sz="1400" u="sng" spc="-5" dirty="0">
                <a:uFill>
                  <a:solidFill>
                    <a:srgbClr val="000000"/>
                  </a:solidFill>
                </a:uFill>
                <a:latin typeface="Times New Roman"/>
                <a:cs typeface="Times New Roman"/>
              </a:rPr>
              <a:t>greater </a:t>
            </a:r>
            <a:r>
              <a:rPr sz="1400" spc="-5" dirty="0">
                <a:latin typeface="Times New Roman"/>
                <a:cs typeface="Times New Roman"/>
              </a:rPr>
              <a:t> </a:t>
            </a:r>
            <a:r>
              <a:rPr sz="1400" u="sng" dirty="0">
                <a:uFill>
                  <a:solidFill>
                    <a:srgbClr val="000000"/>
                  </a:solidFill>
                </a:uFill>
                <a:latin typeface="Times New Roman"/>
                <a:cs typeface="Times New Roman"/>
              </a:rPr>
              <a:t>than </a:t>
            </a:r>
            <a:r>
              <a:rPr sz="1400" u="sng" spc="5" dirty="0">
                <a:uFill>
                  <a:solidFill>
                    <a:srgbClr val="000000"/>
                  </a:solidFill>
                </a:uFill>
                <a:latin typeface="Times New Roman"/>
                <a:cs typeface="Times New Roman"/>
              </a:rPr>
              <a:t>the </a:t>
            </a:r>
            <a:r>
              <a:rPr sz="1400" u="sng" dirty="0">
                <a:uFill>
                  <a:solidFill>
                    <a:srgbClr val="000000"/>
                  </a:solidFill>
                </a:uFill>
                <a:latin typeface="Times New Roman"/>
                <a:cs typeface="Times New Roman"/>
              </a:rPr>
              <a:t>key values of all nodes in each left subtree</a:t>
            </a:r>
            <a:r>
              <a:rPr sz="1400" dirty="0">
                <a:latin typeface="Times New Roman"/>
                <a:cs typeface="Times New Roman"/>
              </a:rPr>
              <a:t> and  </a:t>
            </a:r>
            <a:r>
              <a:rPr sz="1400" u="sng" spc="-5" dirty="0">
                <a:uFill>
                  <a:solidFill>
                    <a:srgbClr val="000000"/>
                  </a:solidFill>
                </a:uFill>
                <a:latin typeface="Times New Roman"/>
                <a:cs typeface="Times New Roman"/>
              </a:rPr>
              <a:t>smaller than the value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all </a:t>
            </a:r>
            <a:r>
              <a:rPr sz="1400" u="sng" spc="-10" dirty="0">
                <a:uFill>
                  <a:solidFill>
                    <a:srgbClr val="000000"/>
                  </a:solidFill>
                </a:uFill>
                <a:latin typeface="Times New Roman"/>
                <a:cs typeface="Times New Roman"/>
              </a:rPr>
              <a:t>nodes </a:t>
            </a:r>
            <a:r>
              <a:rPr sz="1400" u="sng" spc="-5" dirty="0">
                <a:uFill>
                  <a:solidFill>
                    <a:srgbClr val="000000"/>
                  </a:solidFill>
                </a:uFill>
                <a:latin typeface="Times New Roman"/>
                <a:cs typeface="Times New Roman"/>
              </a:rPr>
              <a:t>in </a:t>
            </a:r>
            <a:r>
              <a:rPr sz="1400" u="sng" spc="-10" dirty="0">
                <a:uFill>
                  <a:solidFill>
                    <a:srgbClr val="000000"/>
                  </a:solidFill>
                </a:uFill>
                <a:latin typeface="Times New Roman"/>
                <a:cs typeface="Times New Roman"/>
              </a:rPr>
              <a:t>each </a:t>
            </a:r>
            <a:r>
              <a:rPr sz="1400" u="sng" spc="-5" dirty="0">
                <a:uFill>
                  <a:solidFill>
                    <a:srgbClr val="000000"/>
                  </a:solidFill>
                </a:uFill>
                <a:latin typeface="Times New Roman"/>
                <a:cs typeface="Times New Roman"/>
              </a:rPr>
              <a:t>right subtree</a:t>
            </a:r>
            <a:r>
              <a:rPr sz="1400" spc="-5" dirty="0">
                <a:latin typeface="Times New Roman"/>
                <a:cs typeface="Times New Roman"/>
              </a:rPr>
              <a:t>.  </a:t>
            </a:r>
            <a:r>
              <a:rPr sz="1400" dirty="0">
                <a:latin typeface="Times New Roman"/>
                <a:cs typeface="Times New Roman"/>
              </a:rPr>
              <a:t>Figure 12.28 </a:t>
            </a:r>
            <a:r>
              <a:rPr sz="1400" spc="-5" dirty="0">
                <a:latin typeface="Times New Roman"/>
                <a:cs typeface="Times New Roman"/>
              </a:rPr>
              <a:t>shows </a:t>
            </a:r>
            <a:r>
              <a:rPr sz="1400" spc="5" dirty="0">
                <a:latin typeface="Times New Roman"/>
                <a:cs typeface="Times New Roman"/>
              </a:rPr>
              <a:t>the</a:t>
            </a:r>
            <a:r>
              <a:rPr sz="1400" spc="-95" dirty="0">
                <a:latin typeface="Times New Roman"/>
                <a:cs typeface="Times New Roman"/>
              </a:rPr>
              <a:t> </a:t>
            </a:r>
            <a:r>
              <a:rPr sz="1400" dirty="0">
                <a:latin typeface="Times New Roman"/>
                <a:cs typeface="Times New Roman"/>
              </a:rPr>
              <a:t>idea.</a:t>
            </a:r>
            <a:endParaRPr sz="1400">
              <a:latin typeface="Times New Roman"/>
              <a:cs typeface="Times New Roman"/>
            </a:endParaRPr>
          </a:p>
        </p:txBody>
      </p:sp>
      <p:sp>
        <p:nvSpPr>
          <p:cNvPr id="66" name="object 66"/>
          <p:cNvSpPr txBox="1"/>
          <p:nvPr/>
        </p:nvSpPr>
        <p:spPr>
          <a:xfrm>
            <a:off x="1004443" y="3130423"/>
            <a:ext cx="225996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12.28 </a:t>
            </a:r>
            <a:r>
              <a:rPr sz="1000" b="1" spc="-5" dirty="0">
                <a:latin typeface="Times New Roman"/>
                <a:cs typeface="Times New Roman"/>
              </a:rPr>
              <a:t>Binary </a:t>
            </a:r>
            <a:r>
              <a:rPr sz="1000" b="1" spc="-10" dirty="0">
                <a:latin typeface="Times New Roman"/>
                <a:cs typeface="Times New Roman"/>
              </a:rPr>
              <a:t>search tree</a:t>
            </a:r>
            <a:r>
              <a:rPr sz="1000" b="1" spc="-15" dirty="0">
                <a:latin typeface="Times New Roman"/>
                <a:cs typeface="Times New Roman"/>
              </a:rPr>
              <a:t> </a:t>
            </a:r>
            <a:r>
              <a:rPr sz="1000" b="1" spc="-10" dirty="0">
                <a:latin typeface="Times New Roman"/>
                <a:cs typeface="Times New Roman"/>
              </a:rPr>
              <a:t>(BST)</a:t>
            </a:r>
            <a:endParaRPr sz="1000">
              <a:latin typeface="Times New Roman"/>
              <a:cs typeface="Times New Roman"/>
            </a:endParaRPr>
          </a:p>
        </p:txBody>
      </p:sp>
      <p:grpSp>
        <p:nvGrpSpPr>
          <p:cNvPr id="67" name="object 67"/>
          <p:cNvGrpSpPr/>
          <p:nvPr/>
        </p:nvGrpSpPr>
        <p:grpSpPr>
          <a:xfrm>
            <a:off x="304" y="0"/>
            <a:ext cx="4596130" cy="3452495"/>
            <a:chOff x="304" y="0"/>
            <a:chExt cx="4596130" cy="3452495"/>
          </a:xfrm>
        </p:grpSpPr>
        <p:pic>
          <p:nvPicPr>
            <p:cNvPr id="68" name="object 68"/>
            <p:cNvPicPr/>
            <p:nvPr/>
          </p:nvPicPr>
          <p:blipFill>
            <a:blip r:embed="rId50" cstate="print"/>
            <a:stretch>
              <a:fillRect/>
            </a:stretch>
          </p:blipFill>
          <p:spPr>
            <a:xfrm>
              <a:off x="888492" y="1828825"/>
              <a:ext cx="2705100" cy="1243812"/>
            </a:xfrm>
            <a:prstGeom prst="rect">
              <a:avLst/>
            </a:prstGeom>
          </p:spPr>
        </p:pic>
        <p:sp>
          <p:nvSpPr>
            <p:cNvPr id="69" name="object 69"/>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12.70</a:t>
            </a:r>
            <a:endParaRPr sz="600">
              <a:latin typeface="Arial"/>
              <a:cs typeface="Arial"/>
            </a:endParaRPr>
          </a:p>
        </p:txBody>
      </p:sp>
      <p:sp>
        <p:nvSpPr>
          <p:cNvPr id="3" name="object 3"/>
          <p:cNvSpPr/>
          <p:nvPr/>
        </p:nvSpPr>
        <p:spPr>
          <a:xfrm>
            <a:off x="50292" y="76263"/>
            <a:ext cx="1049020" cy="228600"/>
          </a:xfrm>
          <a:custGeom>
            <a:avLst/>
            <a:gdLst/>
            <a:ahLst/>
            <a:cxnLst/>
            <a:rect l="l" t="t" r="r" b="b"/>
            <a:pathLst>
              <a:path w="1049020" h="228600">
                <a:moveTo>
                  <a:pt x="1048550" y="0"/>
                </a:moveTo>
                <a:lnTo>
                  <a:pt x="0" y="0"/>
                </a:lnTo>
                <a:lnTo>
                  <a:pt x="0" y="228600"/>
                </a:lnTo>
                <a:lnTo>
                  <a:pt x="1048550" y="228600"/>
                </a:lnTo>
                <a:lnTo>
                  <a:pt x="1048550" y="0"/>
                </a:lnTo>
                <a:close/>
              </a:path>
            </a:pathLst>
          </a:custGeom>
          <a:solidFill>
            <a:srgbClr val="3333CC"/>
          </a:solidFill>
        </p:spPr>
        <p:txBody>
          <a:bodyPr wrap="square" lIns="0" tIns="0" rIns="0" bIns="0" rtlCol="0"/>
          <a:lstStyle/>
          <a:p>
            <a:endParaRPr/>
          </a:p>
        </p:txBody>
      </p:sp>
      <p:sp>
        <p:nvSpPr>
          <p:cNvPr id="4" name="object 4"/>
          <p:cNvSpPr txBox="1"/>
          <p:nvPr/>
        </p:nvSpPr>
        <p:spPr>
          <a:xfrm>
            <a:off x="83566" y="82740"/>
            <a:ext cx="9810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Times New Roman"/>
                <a:cs typeface="Times New Roman"/>
              </a:rPr>
              <a:t>Example</a:t>
            </a:r>
            <a:r>
              <a:rPr sz="1200" b="1" spc="-65" dirty="0">
                <a:solidFill>
                  <a:srgbClr val="FFFFFF"/>
                </a:solidFill>
                <a:latin typeface="Times New Roman"/>
                <a:cs typeface="Times New Roman"/>
              </a:rPr>
              <a:t> </a:t>
            </a:r>
            <a:r>
              <a:rPr sz="1200" b="1" dirty="0">
                <a:solidFill>
                  <a:srgbClr val="FFFFFF"/>
                </a:solidFill>
                <a:latin typeface="Times New Roman"/>
                <a:cs typeface="Times New Roman"/>
              </a:rPr>
              <a:t>12.12</a:t>
            </a:r>
            <a:endParaRPr sz="1200">
              <a:latin typeface="Times New Roman"/>
              <a:cs typeface="Times New Roman"/>
            </a:endParaRPr>
          </a:p>
        </p:txBody>
      </p:sp>
      <p:grpSp>
        <p:nvGrpSpPr>
          <p:cNvPr id="5" name="object 5"/>
          <p:cNvGrpSpPr/>
          <p:nvPr/>
        </p:nvGrpSpPr>
        <p:grpSpPr>
          <a:xfrm>
            <a:off x="12192" y="278955"/>
            <a:ext cx="4447540" cy="634365"/>
            <a:chOff x="12192" y="278955"/>
            <a:chExt cx="4447540" cy="634365"/>
          </a:xfrm>
        </p:grpSpPr>
        <p:pic>
          <p:nvPicPr>
            <p:cNvPr id="6" name="object 6"/>
            <p:cNvPicPr/>
            <p:nvPr/>
          </p:nvPicPr>
          <p:blipFill>
            <a:blip r:embed="rId2" cstate="print"/>
            <a:stretch>
              <a:fillRect/>
            </a:stretch>
          </p:blipFill>
          <p:spPr>
            <a:xfrm>
              <a:off x="12192" y="278955"/>
              <a:ext cx="592835" cy="251460"/>
            </a:xfrm>
            <a:prstGeom prst="rect">
              <a:avLst/>
            </a:prstGeom>
          </p:spPr>
        </p:pic>
        <p:pic>
          <p:nvPicPr>
            <p:cNvPr id="7" name="object 7"/>
            <p:cNvPicPr/>
            <p:nvPr/>
          </p:nvPicPr>
          <p:blipFill>
            <a:blip r:embed="rId3" cstate="print"/>
            <a:stretch>
              <a:fillRect/>
            </a:stretch>
          </p:blipFill>
          <p:spPr>
            <a:xfrm>
              <a:off x="454152" y="278955"/>
              <a:ext cx="359663" cy="251460"/>
            </a:xfrm>
            <a:prstGeom prst="rect">
              <a:avLst/>
            </a:prstGeom>
          </p:spPr>
        </p:pic>
        <p:pic>
          <p:nvPicPr>
            <p:cNvPr id="8" name="object 8"/>
            <p:cNvPicPr/>
            <p:nvPr/>
          </p:nvPicPr>
          <p:blipFill>
            <a:blip r:embed="rId4" cstate="print"/>
            <a:stretch>
              <a:fillRect/>
            </a:stretch>
          </p:blipFill>
          <p:spPr>
            <a:xfrm>
              <a:off x="606552" y="278955"/>
              <a:ext cx="245363" cy="251460"/>
            </a:xfrm>
            <a:prstGeom prst="rect">
              <a:avLst/>
            </a:prstGeom>
          </p:spPr>
        </p:pic>
        <p:pic>
          <p:nvPicPr>
            <p:cNvPr id="9" name="object 9"/>
            <p:cNvPicPr/>
            <p:nvPr/>
          </p:nvPicPr>
          <p:blipFill>
            <a:blip r:embed="rId5" cstate="print"/>
            <a:stretch>
              <a:fillRect/>
            </a:stretch>
          </p:blipFill>
          <p:spPr>
            <a:xfrm>
              <a:off x="644652" y="278955"/>
              <a:ext cx="359663" cy="251460"/>
            </a:xfrm>
            <a:prstGeom prst="rect">
              <a:avLst/>
            </a:prstGeom>
          </p:spPr>
        </p:pic>
        <p:pic>
          <p:nvPicPr>
            <p:cNvPr id="10" name="object 10"/>
            <p:cNvPicPr/>
            <p:nvPr/>
          </p:nvPicPr>
          <p:blipFill>
            <a:blip r:embed="rId6" cstate="print"/>
            <a:stretch>
              <a:fillRect/>
            </a:stretch>
          </p:blipFill>
          <p:spPr>
            <a:xfrm>
              <a:off x="853440" y="278955"/>
              <a:ext cx="588263" cy="251460"/>
            </a:xfrm>
            <a:prstGeom prst="rect">
              <a:avLst/>
            </a:prstGeom>
          </p:spPr>
        </p:pic>
        <p:pic>
          <p:nvPicPr>
            <p:cNvPr id="11" name="object 11"/>
            <p:cNvPicPr/>
            <p:nvPr/>
          </p:nvPicPr>
          <p:blipFill>
            <a:blip r:embed="rId7" cstate="print"/>
            <a:stretch>
              <a:fillRect/>
            </a:stretch>
          </p:blipFill>
          <p:spPr>
            <a:xfrm>
              <a:off x="1290828" y="278955"/>
              <a:ext cx="528828" cy="251460"/>
            </a:xfrm>
            <a:prstGeom prst="rect">
              <a:avLst/>
            </a:prstGeom>
          </p:spPr>
        </p:pic>
        <p:pic>
          <p:nvPicPr>
            <p:cNvPr id="12" name="object 12"/>
            <p:cNvPicPr/>
            <p:nvPr/>
          </p:nvPicPr>
          <p:blipFill>
            <a:blip r:embed="rId8" cstate="print"/>
            <a:stretch>
              <a:fillRect/>
            </a:stretch>
          </p:blipFill>
          <p:spPr>
            <a:xfrm>
              <a:off x="1668780" y="278955"/>
              <a:ext cx="594359" cy="251460"/>
            </a:xfrm>
            <a:prstGeom prst="rect">
              <a:avLst/>
            </a:prstGeom>
          </p:spPr>
        </p:pic>
        <p:pic>
          <p:nvPicPr>
            <p:cNvPr id="13" name="object 13"/>
            <p:cNvPicPr/>
            <p:nvPr/>
          </p:nvPicPr>
          <p:blipFill>
            <a:blip r:embed="rId9" cstate="print"/>
            <a:stretch>
              <a:fillRect/>
            </a:stretch>
          </p:blipFill>
          <p:spPr>
            <a:xfrm>
              <a:off x="2112264" y="278955"/>
              <a:ext cx="495300" cy="251460"/>
            </a:xfrm>
            <a:prstGeom prst="rect">
              <a:avLst/>
            </a:prstGeom>
          </p:spPr>
        </p:pic>
        <p:pic>
          <p:nvPicPr>
            <p:cNvPr id="14" name="object 14"/>
            <p:cNvPicPr/>
            <p:nvPr/>
          </p:nvPicPr>
          <p:blipFill>
            <a:blip r:embed="rId10" cstate="print"/>
            <a:stretch>
              <a:fillRect/>
            </a:stretch>
          </p:blipFill>
          <p:spPr>
            <a:xfrm>
              <a:off x="2456687" y="278955"/>
              <a:ext cx="435863" cy="251460"/>
            </a:xfrm>
            <a:prstGeom prst="rect">
              <a:avLst/>
            </a:prstGeom>
          </p:spPr>
        </p:pic>
        <p:pic>
          <p:nvPicPr>
            <p:cNvPr id="15" name="object 15"/>
            <p:cNvPicPr/>
            <p:nvPr/>
          </p:nvPicPr>
          <p:blipFill>
            <a:blip r:embed="rId11" cstate="print"/>
            <a:stretch>
              <a:fillRect/>
            </a:stretch>
          </p:blipFill>
          <p:spPr>
            <a:xfrm>
              <a:off x="2741676" y="278955"/>
              <a:ext cx="391667" cy="251460"/>
            </a:xfrm>
            <a:prstGeom prst="rect">
              <a:avLst/>
            </a:prstGeom>
          </p:spPr>
        </p:pic>
        <p:pic>
          <p:nvPicPr>
            <p:cNvPr id="16" name="object 16"/>
            <p:cNvPicPr/>
            <p:nvPr/>
          </p:nvPicPr>
          <p:blipFill>
            <a:blip r:embed="rId12" cstate="print"/>
            <a:stretch>
              <a:fillRect/>
            </a:stretch>
          </p:blipFill>
          <p:spPr>
            <a:xfrm>
              <a:off x="2982468" y="278955"/>
              <a:ext cx="537972" cy="251460"/>
            </a:xfrm>
            <a:prstGeom prst="rect">
              <a:avLst/>
            </a:prstGeom>
          </p:spPr>
        </p:pic>
        <p:pic>
          <p:nvPicPr>
            <p:cNvPr id="17" name="object 17"/>
            <p:cNvPicPr/>
            <p:nvPr/>
          </p:nvPicPr>
          <p:blipFill>
            <a:blip r:embed="rId13" cstate="print"/>
            <a:stretch>
              <a:fillRect/>
            </a:stretch>
          </p:blipFill>
          <p:spPr>
            <a:xfrm>
              <a:off x="3369563" y="278955"/>
              <a:ext cx="426720" cy="251460"/>
            </a:xfrm>
            <a:prstGeom prst="rect">
              <a:avLst/>
            </a:prstGeom>
          </p:spPr>
        </p:pic>
        <p:pic>
          <p:nvPicPr>
            <p:cNvPr id="18" name="object 18"/>
            <p:cNvPicPr/>
            <p:nvPr/>
          </p:nvPicPr>
          <p:blipFill>
            <a:blip r:embed="rId7" cstate="print"/>
            <a:stretch>
              <a:fillRect/>
            </a:stretch>
          </p:blipFill>
          <p:spPr>
            <a:xfrm>
              <a:off x="3645407" y="278955"/>
              <a:ext cx="528827" cy="251460"/>
            </a:xfrm>
            <a:prstGeom prst="rect">
              <a:avLst/>
            </a:prstGeom>
          </p:spPr>
        </p:pic>
        <p:pic>
          <p:nvPicPr>
            <p:cNvPr id="19" name="object 19"/>
            <p:cNvPicPr/>
            <p:nvPr/>
          </p:nvPicPr>
          <p:blipFill>
            <a:blip r:embed="rId14" cstate="print"/>
            <a:stretch>
              <a:fillRect/>
            </a:stretch>
          </p:blipFill>
          <p:spPr>
            <a:xfrm>
              <a:off x="4023359" y="278955"/>
              <a:ext cx="435863" cy="251460"/>
            </a:xfrm>
            <a:prstGeom prst="rect">
              <a:avLst/>
            </a:prstGeom>
          </p:spPr>
        </p:pic>
        <p:pic>
          <p:nvPicPr>
            <p:cNvPr id="20" name="object 20"/>
            <p:cNvPicPr/>
            <p:nvPr/>
          </p:nvPicPr>
          <p:blipFill>
            <a:blip r:embed="rId15" cstate="print"/>
            <a:stretch>
              <a:fillRect/>
            </a:stretch>
          </p:blipFill>
          <p:spPr>
            <a:xfrm>
              <a:off x="12192" y="461835"/>
              <a:ext cx="379475" cy="251460"/>
            </a:xfrm>
            <a:prstGeom prst="rect">
              <a:avLst/>
            </a:prstGeom>
          </p:spPr>
        </p:pic>
        <p:pic>
          <p:nvPicPr>
            <p:cNvPr id="21" name="object 21"/>
            <p:cNvPicPr/>
            <p:nvPr/>
          </p:nvPicPr>
          <p:blipFill>
            <a:blip r:embed="rId16" cstate="print"/>
            <a:stretch>
              <a:fillRect/>
            </a:stretch>
          </p:blipFill>
          <p:spPr>
            <a:xfrm>
              <a:off x="233172" y="461835"/>
              <a:ext cx="402336" cy="251460"/>
            </a:xfrm>
            <a:prstGeom prst="rect">
              <a:avLst/>
            </a:prstGeom>
          </p:spPr>
        </p:pic>
        <p:pic>
          <p:nvPicPr>
            <p:cNvPr id="22" name="object 22"/>
            <p:cNvPicPr/>
            <p:nvPr/>
          </p:nvPicPr>
          <p:blipFill>
            <a:blip r:embed="rId4" cstate="print"/>
            <a:stretch>
              <a:fillRect/>
            </a:stretch>
          </p:blipFill>
          <p:spPr>
            <a:xfrm>
              <a:off x="428244" y="461835"/>
              <a:ext cx="245363" cy="251460"/>
            </a:xfrm>
            <a:prstGeom prst="rect">
              <a:avLst/>
            </a:prstGeom>
          </p:spPr>
        </p:pic>
        <p:pic>
          <p:nvPicPr>
            <p:cNvPr id="23" name="object 23"/>
            <p:cNvPicPr/>
            <p:nvPr/>
          </p:nvPicPr>
          <p:blipFill>
            <a:blip r:embed="rId17" cstate="print"/>
            <a:stretch>
              <a:fillRect/>
            </a:stretch>
          </p:blipFill>
          <p:spPr>
            <a:xfrm>
              <a:off x="516636" y="461835"/>
              <a:ext cx="512063" cy="251460"/>
            </a:xfrm>
            <a:prstGeom prst="rect">
              <a:avLst/>
            </a:prstGeom>
          </p:spPr>
        </p:pic>
        <p:pic>
          <p:nvPicPr>
            <p:cNvPr id="24" name="object 24"/>
            <p:cNvPicPr/>
            <p:nvPr/>
          </p:nvPicPr>
          <p:blipFill>
            <a:blip r:embed="rId18" cstate="print"/>
            <a:stretch>
              <a:fillRect/>
            </a:stretch>
          </p:blipFill>
          <p:spPr>
            <a:xfrm>
              <a:off x="870204" y="461835"/>
              <a:ext cx="470916" cy="251460"/>
            </a:xfrm>
            <a:prstGeom prst="rect">
              <a:avLst/>
            </a:prstGeom>
          </p:spPr>
        </p:pic>
        <p:pic>
          <p:nvPicPr>
            <p:cNvPr id="25" name="object 25"/>
            <p:cNvPicPr/>
            <p:nvPr/>
          </p:nvPicPr>
          <p:blipFill>
            <a:blip r:embed="rId19" cstate="print"/>
            <a:stretch>
              <a:fillRect/>
            </a:stretch>
          </p:blipFill>
          <p:spPr>
            <a:xfrm>
              <a:off x="1182624" y="461835"/>
              <a:ext cx="283463" cy="251460"/>
            </a:xfrm>
            <a:prstGeom prst="rect">
              <a:avLst/>
            </a:prstGeom>
          </p:spPr>
        </p:pic>
        <p:pic>
          <p:nvPicPr>
            <p:cNvPr id="26" name="object 26"/>
            <p:cNvPicPr/>
            <p:nvPr/>
          </p:nvPicPr>
          <p:blipFill>
            <a:blip r:embed="rId20" cstate="print"/>
            <a:stretch>
              <a:fillRect/>
            </a:stretch>
          </p:blipFill>
          <p:spPr>
            <a:xfrm>
              <a:off x="1309116" y="461835"/>
              <a:ext cx="457200" cy="251460"/>
            </a:xfrm>
            <a:prstGeom prst="rect">
              <a:avLst/>
            </a:prstGeom>
          </p:spPr>
        </p:pic>
        <p:pic>
          <p:nvPicPr>
            <p:cNvPr id="27" name="object 27"/>
            <p:cNvPicPr/>
            <p:nvPr/>
          </p:nvPicPr>
          <p:blipFill>
            <a:blip r:embed="rId21" cstate="print"/>
            <a:stretch>
              <a:fillRect/>
            </a:stretch>
          </p:blipFill>
          <p:spPr>
            <a:xfrm>
              <a:off x="1607820" y="461835"/>
              <a:ext cx="309372" cy="251460"/>
            </a:xfrm>
            <a:prstGeom prst="rect">
              <a:avLst/>
            </a:prstGeom>
          </p:spPr>
        </p:pic>
        <p:pic>
          <p:nvPicPr>
            <p:cNvPr id="28" name="object 28"/>
            <p:cNvPicPr/>
            <p:nvPr/>
          </p:nvPicPr>
          <p:blipFill>
            <a:blip r:embed="rId19" cstate="print"/>
            <a:stretch>
              <a:fillRect/>
            </a:stretch>
          </p:blipFill>
          <p:spPr>
            <a:xfrm>
              <a:off x="1758696" y="461835"/>
              <a:ext cx="283463" cy="251460"/>
            </a:xfrm>
            <a:prstGeom prst="rect">
              <a:avLst/>
            </a:prstGeom>
          </p:spPr>
        </p:pic>
        <p:pic>
          <p:nvPicPr>
            <p:cNvPr id="29" name="object 29"/>
            <p:cNvPicPr/>
            <p:nvPr/>
          </p:nvPicPr>
          <p:blipFill>
            <a:blip r:embed="rId22" cstate="print"/>
            <a:stretch>
              <a:fillRect/>
            </a:stretch>
          </p:blipFill>
          <p:spPr>
            <a:xfrm>
              <a:off x="1883664" y="461835"/>
              <a:ext cx="493776" cy="251460"/>
            </a:xfrm>
            <a:prstGeom prst="rect">
              <a:avLst/>
            </a:prstGeom>
          </p:spPr>
        </p:pic>
        <p:pic>
          <p:nvPicPr>
            <p:cNvPr id="30" name="object 30"/>
            <p:cNvPicPr/>
            <p:nvPr/>
          </p:nvPicPr>
          <p:blipFill>
            <a:blip r:embed="rId23" cstate="print"/>
            <a:stretch>
              <a:fillRect/>
            </a:stretch>
          </p:blipFill>
          <p:spPr>
            <a:xfrm>
              <a:off x="2218943" y="461835"/>
              <a:ext cx="301751" cy="251460"/>
            </a:xfrm>
            <a:prstGeom prst="rect">
              <a:avLst/>
            </a:prstGeom>
          </p:spPr>
        </p:pic>
        <p:pic>
          <p:nvPicPr>
            <p:cNvPr id="31" name="object 31"/>
            <p:cNvPicPr/>
            <p:nvPr/>
          </p:nvPicPr>
          <p:blipFill>
            <a:blip r:embed="rId24" cstate="print"/>
            <a:stretch>
              <a:fillRect/>
            </a:stretch>
          </p:blipFill>
          <p:spPr>
            <a:xfrm>
              <a:off x="2362199" y="461835"/>
              <a:ext cx="368808" cy="251460"/>
            </a:xfrm>
            <a:prstGeom prst="rect">
              <a:avLst/>
            </a:prstGeom>
          </p:spPr>
        </p:pic>
        <p:pic>
          <p:nvPicPr>
            <p:cNvPr id="32" name="object 32"/>
            <p:cNvPicPr/>
            <p:nvPr/>
          </p:nvPicPr>
          <p:blipFill>
            <a:blip r:embed="rId25" cstate="print"/>
            <a:stretch>
              <a:fillRect/>
            </a:stretch>
          </p:blipFill>
          <p:spPr>
            <a:xfrm>
              <a:off x="2572512" y="461835"/>
              <a:ext cx="359663" cy="251460"/>
            </a:xfrm>
            <a:prstGeom prst="rect">
              <a:avLst/>
            </a:prstGeom>
          </p:spPr>
        </p:pic>
        <p:pic>
          <p:nvPicPr>
            <p:cNvPr id="33" name="object 33"/>
            <p:cNvPicPr/>
            <p:nvPr/>
          </p:nvPicPr>
          <p:blipFill>
            <a:blip r:embed="rId26" cstate="print"/>
            <a:stretch>
              <a:fillRect/>
            </a:stretch>
          </p:blipFill>
          <p:spPr>
            <a:xfrm>
              <a:off x="2775204" y="461835"/>
              <a:ext cx="743712" cy="251460"/>
            </a:xfrm>
            <a:prstGeom prst="rect">
              <a:avLst/>
            </a:prstGeom>
          </p:spPr>
        </p:pic>
        <p:pic>
          <p:nvPicPr>
            <p:cNvPr id="34" name="object 34"/>
            <p:cNvPicPr/>
            <p:nvPr/>
          </p:nvPicPr>
          <p:blipFill>
            <a:blip r:embed="rId27" cstate="print"/>
            <a:stretch>
              <a:fillRect/>
            </a:stretch>
          </p:blipFill>
          <p:spPr>
            <a:xfrm>
              <a:off x="3361944" y="461835"/>
              <a:ext cx="416051" cy="251460"/>
            </a:xfrm>
            <a:prstGeom prst="rect">
              <a:avLst/>
            </a:prstGeom>
          </p:spPr>
        </p:pic>
        <p:pic>
          <p:nvPicPr>
            <p:cNvPr id="35" name="object 35"/>
            <p:cNvPicPr/>
            <p:nvPr/>
          </p:nvPicPr>
          <p:blipFill>
            <a:blip r:embed="rId28" cstate="print"/>
            <a:stretch>
              <a:fillRect/>
            </a:stretch>
          </p:blipFill>
          <p:spPr>
            <a:xfrm>
              <a:off x="3621024" y="461835"/>
              <a:ext cx="542544" cy="251460"/>
            </a:xfrm>
            <a:prstGeom prst="rect">
              <a:avLst/>
            </a:prstGeom>
          </p:spPr>
        </p:pic>
        <p:pic>
          <p:nvPicPr>
            <p:cNvPr id="36" name="object 36"/>
            <p:cNvPicPr/>
            <p:nvPr/>
          </p:nvPicPr>
          <p:blipFill>
            <a:blip r:embed="rId29" cstate="print"/>
            <a:stretch>
              <a:fillRect/>
            </a:stretch>
          </p:blipFill>
          <p:spPr>
            <a:xfrm>
              <a:off x="605028" y="461835"/>
              <a:ext cx="3854196" cy="268224"/>
            </a:xfrm>
            <a:prstGeom prst="rect">
              <a:avLst/>
            </a:prstGeom>
          </p:spPr>
        </p:pic>
        <p:pic>
          <p:nvPicPr>
            <p:cNvPr id="37" name="object 37"/>
            <p:cNvPicPr/>
            <p:nvPr/>
          </p:nvPicPr>
          <p:blipFill>
            <a:blip r:embed="rId30" cstate="print"/>
            <a:stretch>
              <a:fillRect/>
            </a:stretch>
          </p:blipFill>
          <p:spPr>
            <a:xfrm>
              <a:off x="12192" y="644715"/>
              <a:ext cx="397764" cy="251460"/>
            </a:xfrm>
            <a:prstGeom prst="rect">
              <a:avLst/>
            </a:prstGeom>
          </p:spPr>
        </p:pic>
        <p:pic>
          <p:nvPicPr>
            <p:cNvPr id="38" name="object 38"/>
            <p:cNvPicPr/>
            <p:nvPr/>
          </p:nvPicPr>
          <p:blipFill>
            <a:blip r:embed="rId31" cstate="print"/>
            <a:stretch>
              <a:fillRect/>
            </a:stretch>
          </p:blipFill>
          <p:spPr>
            <a:xfrm>
              <a:off x="239268" y="644715"/>
              <a:ext cx="589788" cy="251460"/>
            </a:xfrm>
            <a:prstGeom prst="rect">
              <a:avLst/>
            </a:prstGeom>
          </p:spPr>
        </p:pic>
        <p:pic>
          <p:nvPicPr>
            <p:cNvPr id="39" name="object 39"/>
            <p:cNvPicPr/>
            <p:nvPr/>
          </p:nvPicPr>
          <p:blipFill>
            <a:blip r:embed="rId32" cstate="print"/>
            <a:stretch>
              <a:fillRect/>
            </a:stretch>
          </p:blipFill>
          <p:spPr>
            <a:xfrm>
              <a:off x="658368" y="644715"/>
              <a:ext cx="455675" cy="251460"/>
            </a:xfrm>
            <a:prstGeom prst="rect">
              <a:avLst/>
            </a:prstGeom>
          </p:spPr>
        </p:pic>
        <p:pic>
          <p:nvPicPr>
            <p:cNvPr id="40" name="object 40"/>
            <p:cNvPicPr/>
            <p:nvPr/>
          </p:nvPicPr>
          <p:blipFill>
            <a:blip r:embed="rId21" cstate="print"/>
            <a:stretch>
              <a:fillRect/>
            </a:stretch>
          </p:blipFill>
          <p:spPr>
            <a:xfrm>
              <a:off x="947928" y="644715"/>
              <a:ext cx="309371" cy="251460"/>
            </a:xfrm>
            <a:prstGeom prst="rect">
              <a:avLst/>
            </a:prstGeom>
          </p:spPr>
        </p:pic>
        <p:pic>
          <p:nvPicPr>
            <p:cNvPr id="41" name="object 41"/>
            <p:cNvPicPr/>
            <p:nvPr/>
          </p:nvPicPr>
          <p:blipFill>
            <a:blip r:embed="rId33" cstate="print"/>
            <a:stretch>
              <a:fillRect/>
            </a:stretch>
          </p:blipFill>
          <p:spPr>
            <a:xfrm>
              <a:off x="1086612" y="644715"/>
              <a:ext cx="461771" cy="251460"/>
            </a:xfrm>
            <a:prstGeom prst="rect">
              <a:avLst/>
            </a:prstGeom>
          </p:spPr>
        </p:pic>
        <p:pic>
          <p:nvPicPr>
            <p:cNvPr id="42" name="object 42"/>
            <p:cNvPicPr/>
            <p:nvPr/>
          </p:nvPicPr>
          <p:blipFill>
            <a:blip r:embed="rId19" cstate="print"/>
            <a:stretch>
              <a:fillRect/>
            </a:stretch>
          </p:blipFill>
          <p:spPr>
            <a:xfrm>
              <a:off x="1379220" y="644715"/>
              <a:ext cx="283463" cy="251460"/>
            </a:xfrm>
            <a:prstGeom prst="rect">
              <a:avLst/>
            </a:prstGeom>
          </p:spPr>
        </p:pic>
        <p:pic>
          <p:nvPicPr>
            <p:cNvPr id="43" name="object 43"/>
            <p:cNvPicPr/>
            <p:nvPr/>
          </p:nvPicPr>
          <p:blipFill>
            <a:blip r:embed="rId34" cstate="print"/>
            <a:stretch>
              <a:fillRect/>
            </a:stretch>
          </p:blipFill>
          <p:spPr>
            <a:xfrm>
              <a:off x="88392" y="644715"/>
              <a:ext cx="1901952" cy="268224"/>
            </a:xfrm>
            <a:prstGeom prst="rect">
              <a:avLst/>
            </a:prstGeom>
          </p:spPr>
        </p:pic>
        <p:pic>
          <p:nvPicPr>
            <p:cNvPr id="44" name="object 44"/>
            <p:cNvPicPr/>
            <p:nvPr/>
          </p:nvPicPr>
          <p:blipFill>
            <a:blip r:embed="rId4" cstate="print"/>
            <a:stretch>
              <a:fillRect/>
            </a:stretch>
          </p:blipFill>
          <p:spPr>
            <a:xfrm>
              <a:off x="1783080" y="644715"/>
              <a:ext cx="245364" cy="251460"/>
            </a:xfrm>
            <a:prstGeom prst="rect">
              <a:avLst/>
            </a:prstGeom>
          </p:spPr>
        </p:pic>
      </p:grpSp>
      <p:sp>
        <p:nvSpPr>
          <p:cNvPr id="45" name="object 45"/>
          <p:cNvSpPr txBox="1"/>
          <p:nvPr/>
        </p:nvSpPr>
        <p:spPr>
          <a:xfrm>
            <a:off x="83566" y="311086"/>
            <a:ext cx="4277995" cy="574040"/>
          </a:xfrm>
          <a:prstGeom prst="rect">
            <a:avLst/>
          </a:prstGeom>
        </p:spPr>
        <p:txBody>
          <a:bodyPr vert="horz" wrap="square" lIns="0" tIns="12700" rIns="0" bIns="0" rtlCol="0">
            <a:spAutoFit/>
          </a:bodyPr>
          <a:lstStyle/>
          <a:p>
            <a:pPr marL="12700" marR="5080" algn="just">
              <a:lnSpc>
                <a:spcPct val="100000"/>
              </a:lnSpc>
              <a:spcBef>
                <a:spcPts val="100"/>
              </a:spcBef>
            </a:pPr>
            <a:r>
              <a:rPr sz="1200" dirty="0">
                <a:latin typeface="Times New Roman"/>
                <a:cs typeface="Times New Roman"/>
              </a:rPr>
              <a:t>Figure 12.29 </a:t>
            </a:r>
            <a:r>
              <a:rPr sz="1200" spc="-5" dirty="0">
                <a:latin typeface="Times New Roman"/>
                <a:cs typeface="Times New Roman"/>
              </a:rPr>
              <a:t>shows </a:t>
            </a:r>
            <a:r>
              <a:rPr sz="1200" dirty="0">
                <a:latin typeface="Times New Roman"/>
                <a:cs typeface="Times New Roman"/>
              </a:rPr>
              <a:t>some binary </a:t>
            </a:r>
            <a:r>
              <a:rPr sz="1200" spc="-5" dirty="0">
                <a:latin typeface="Times New Roman"/>
                <a:cs typeface="Times New Roman"/>
              </a:rPr>
              <a:t>trees </a:t>
            </a:r>
            <a:r>
              <a:rPr sz="1200" dirty="0">
                <a:latin typeface="Times New Roman"/>
                <a:cs typeface="Times New Roman"/>
              </a:rPr>
              <a:t>that </a:t>
            </a:r>
            <a:r>
              <a:rPr sz="1200" spc="-5" dirty="0">
                <a:latin typeface="Times New Roman"/>
                <a:cs typeface="Times New Roman"/>
              </a:rPr>
              <a:t>are </a:t>
            </a:r>
            <a:r>
              <a:rPr sz="1200" spc="-25" dirty="0">
                <a:latin typeface="Times New Roman"/>
                <a:cs typeface="Times New Roman"/>
              </a:rPr>
              <a:t>BSTs </a:t>
            </a:r>
            <a:r>
              <a:rPr sz="1200" spc="-5" dirty="0">
                <a:latin typeface="Times New Roman"/>
                <a:cs typeface="Times New Roman"/>
              </a:rPr>
              <a:t>and </a:t>
            </a:r>
            <a:r>
              <a:rPr sz="1200" dirty="0">
                <a:latin typeface="Times New Roman"/>
                <a:cs typeface="Times New Roman"/>
              </a:rPr>
              <a:t>some that  </a:t>
            </a:r>
            <a:r>
              <a:rPr sz="1200" spc="-5" dirty="0">
                <a:latin typeface="Times New Roman"/>
                <a:cs typeface="Times New Roman"/>
              </a:rPr>
              <a:t>are </a:t>
            </a:r>
            <a:r>
              <a:rPr sz="1200" dirty="0">
                <a:latin typeface="Times New Roman"/>
                <a:cs typeface="Times New Roman"/>
              </a:rPr>
              <a:t>not. </a:t>
            </a:r>
            <a:r>
              <a:rPr sz="1200" b="1" u="sng" spc="-5" dirty="0">
                <a:uFill>
                  <a:solidFill>
                    <a:srgbClr val="000000"/>
                  </a:solidFill>
                </a:uFill>
                <a:latin typeface="Times New Roman"/>
                <a:cs typeface="Times New Roman"/>
              </a:rPr>
              <a:t>Note that </a:t>
            </a:r>
            <a:r>
              <a:rPr sz="1200" b="1" u="sng" dirty="0">
                <a:uFill>
                  <a:solidFill>
                    <a:srgbClr val="000000"/>
                  </a:solidFill>
                </a:uFill>
                <a:latin typeface="Times New Roman"/>
                <a:cs typeface="Times New Roman"/>
              </a:rPr>
              <a:t>a </a:t>
            </a:r>
            <a:r>
              <a:rPr sz="1200" b="1" u="sng" spc="-10" dirty="0">
                <a:uFill>
                  <a:solidFill>
                    <a:srgbClr val="000000"/>
                  </a:solidFill>
                </a:uFill>
                <a:latin typeface="Times New Roman"/>
                <a:cs typeface="Times New Roman"/>
              </a:rPr>
              <a:t>tree </a:t>
            </a:r>
            <a:r>
              <a:rPr sz="1200" b="1" u="sng" spc="-5" dirty="0">
                <a:uFill>
                  <a:solidFill>
                    <a:srgbClr val="000000"/>
                  </a:solidFill>
                </a:uFill>
                <a:latin typeface="Times New Roman"/>
                <a:cs typeface="Times New Roman"/>
              </a:rPr>
              <a:t>is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BST </a:t>
            </a:r>
            <a:r>
              <a:rPr sz="1200" b="1" u="sng" dirty="0">
                <a:uFill>
                  <a:solidFill>
                    <a:srgbClr val="000000"/>
                  </a:solidFill>
                </a:uFill>
                <a:latin typeface="Times New Roman"/>
                <a:cs typeface="Times New Roman"/>
              </a:rPr>
              <a:t>if all </a:t>
            </a:r>
            <a:r>
              <a:rPr sz="1200" b="1" u="sng" spc="-5" dirty="0">
                <a:uFill>
                  <a:solidFill>
                    <a:srgbClr val="000000"/>
                  </a:solidFill>
                </a:uFill>
                <a:latin typeface="Times New Roman"/>
                <a:cs typeface="Times New Roman"/>
              </a:rPr>
              <a:t>its </a:t>
            </a:r>
            <a:r>
              <a:rPr sz="1200" b="1" u="sng" spc="-10" dirty="0">
                <a:uFill>
                  <a:solidFill>
                    <a:srgbClr val="000000"/>
                  </a:solidFill>
                </a:uFill>
                <a:latin typeface="Times New Roman"/>
                <a:cs typeface="Times New Roman"/>
              </a:rPr>
              <a:t>subtrees are </a:t>
            </a:r>
            <a:r>
              <a:rPr sz="1200" b="1" u="sng" spc="-30" dirty="0">
                <a:uFill>
                  <a:solidFill>
                    <a:srgbClr val="000000"/>
                  </a:solidFill>
                </a:uFill>
                <a:latin typeface="Times New Roman"/>
                <a:cs typeface="Times New Roman"/>
              </a:rPr>
              <a:t>BSTs </a:t>
            </a:r>
            <a:r>
              <a:rPr sz="1200" b="1" u="sng" spc="-10" dirty="0">
                <a:uFill>
                  <a:solidFill>
                    <a:srgbClr val="000000"/>
                  </a:solidFill>
                </a:uFill>
                <a:latin typeface="Times New Roman"/>
                <a:cs typeface="Times New Roman"/>
              </a:rPr>
              <a:t>and </a:t>
            </a:r>
            <a:r>
              <a:rPr sz="1200" b="1" spc="-10" dirty="0">
                <a:latin typeface="Times New Roman"/>
                <a:cs typeface="Times New Roman"/>
              </a:rPr>
              <a:t> </a:t>
            </a:r>
            <a:r>
              <a:rPr sz="1200" b="1" u="sng" spc="-5" dirty="0">
                <a:uFill>
                  <a:solidFill>
                    <a:srgbClr val="000000"/>
                  </a:solidFill>
                </a:uFill>
                <a:latin typeface="Times New Roman"/>
                <a:cs typeface="Times New Roman"/>
              </a:rPr>
              <a:t>the </a:t>
            </a:r>
            <a:r>
              <a:rPr sz="1200" b="1" u="sng" dirty="0">
                <a:uFill>
                  <a:solidFill>
                    <a:srgbClr val="000000"/>
                  </a:solidFill>
                </a:uFill>
                <a:latin typeface="Times New Roman"/>
                <a:cs typeface="Times New Roman"/>
              </a:rPr>
              <a:t>whole </a:t>
            </a:r>
            <a:r>
              <a:rPr sz="1200" b="1" u="sng" spc="-10" dirty="0">
                <a:uFill>
                  <a:solidFill>
                    <a:srgbClr val="000000"/>
                  </a:solidFill>
                </a:uFill>
                <a:latin typeface="Times New Roman"/>
                <a:cs typeface="Times New Roman"/>
              </a:rPr>
              <a:t>tree </a:t>
            </a:r>
            <a:r>
              <a:rPr sz="1200" b="1" u="sng" spc="-5" dirty="0">
                <a:uFill>
                  <a:solidFill>
                    <a:srgbClr val="000000"/>
                  </a:solidFill>
                </a:uFill>
                <a:latin typeface="Times New Roman"/>
                <a:cs typeface="Times New Roman"/>
              </a:rPr>
              <a:t>is </a:t>
            </a:r>
            <a:r>
              <a:rPr sz="1200" b="1" u="sng" dirty="0">
                <a:uFill>
                  <a:solidFill>
                    <a:srgbClr val="000000"/>
                  </a:solidFill>
                </a:uFill>
                <a:latin typeface="Times New Roman"/>
                <a:cs typeface="Times New Roman"/>
              </a:rPr>
              <a:t>also a</a:t>
            </a:r>
            <a:r>
              <a:rPr sz="1200" b="1" u="sng" spc="-20" dirty="0">
                <a:uFill>
                  <a:solidFill>
                    <a:srgbClr val="000000"/>
                  </a:solidFill>
                </a:uFill>
                <a:latin typeface="Times New Roman"/>
                <a:cs typeface="Times New Roman"/>
              </a:rPr>
              <a:t> </a:t>
            </a:r>
            <a:r>
              <a:rPr sz="1200" b="1" u="sng" dirty="0">
                <a:uFill>
                  <a:solidFill>
                    <a:srgbClr val="000000"/>
                  </a:solidFill>
                </a:uFill>
                <a:latin typeface="Times New Roman"/>
                <a:cs typeface="Times New Roman"/>
              </a:rPr>
              <a:t>BST</a:t>
            </a:r>
            <a:r>
              <a:rPr sz="1200" dirty="0">
                <a:latin typeface="Times New Roman"/>
                <a:cs typeface="Times New Roman"/>
              </a:rPr>
              <a:t>.</a:t>
            </a:r>
            <a:endParaRPr sz="1200">
              <a:latin typeface="Times New Roman"/>
              <a:cs typeface="Times New Roman"/>
            </a:endParaRPr>
          </a:p>
        </p:txBody>
      </p:sp>
      <p:sp>
        <p:nvSpPr>
          <p:cNvPr id="46" name="object 46"/>
          <p:cNvSpPr txBox="1"/>
          <p:nvPr/>
        </p:nvSpPr>
        <p:spPr>
          <a:xfrm>
            <a:off x="1240282" y="3131121"/>
            <a:ext cx="17068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12.29 </a:t>
            </a:r>
            <a:r>
              <a:rPr sz="1000" b="1" spc="-10" dirty="0">
                <a:latin typeface="Times New Roman"/>
                <a:cs typeface="Times New Roman"/>
              </a:rPr>
              <a:t>Example</a:t>
            </a:r>
            <a:r>
              <a:rPr sz="1000" b="1" spc="-55" dirty="0">
                <a:latin typeface="Times New Roman"/>
                <a:cs typeface="Times New Roman"/>
              </a:rPr>
              <a:t> </a:t>
            </a:r>
            <a:r>
              <a:rPr sz="1000" b="1" dirty="0">
                <a:latin typeface="Times New Roman"/>
                <a:cs typeface="Times New Roman"/>
              </a:rPr>
              <a:t>12.12</a:t>
            </a:r>
            <a:endParaRPr sz="1000">
              <a:latin typeface="Times New Roman"/>
              <a:cs typeface="Times New Roman"/>
            </a:endParaRPr>
          </a:p>
        </p:txBody>
      </p:sp>
      <p:grpSp>
        <p:nvGrpSpPr>
          <p:cNvPr id="47" name="object 47"/>
          <p:cNvGrpSpPr/>
          <p:nvPr/>
        </p:nvGrpSpPr>
        <p:grpSpPr>
          <a:xfrm>
            <a:off x="304" y="0"/>
            <a:ext cx="4596130" cy="3452495"/>
            <a:chOff x="304" y="0"/>
            <a:chExt cx="4596130" cy="3452495"/>
          </a:xfrm>
        </p:grpSpPr>
        <p:pic>
          <p:nvPicPr>
            <p:cNvPr id="48" name="object 48"/>
            <p:cNvPicPr/>
            <p:nvPr/>
          </p:nvPicPr>
          <p:blipFill>
            <a:blip r:embed="rId35" cstate="print"/>
            <a:stretch>
              <a:fillRect/>
            </a:stretch>
          </p:blipFill>
          <p:spPr>
            <a:xfrm>
              <a:off x="126492" y="1028763"/>
              <a:ext cx="4305300" cy="1485900"/>
            </a:xfrm>
            <a:prstGeom prst="rect">
              <a:avLst/>
            </a:prstGeom>
          </p:spPr>
        </p:pic>
        <p:sp>
          <p:nvSpPr>
            <p:cNvPr id="49" name="object 4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12.71</a:t>
            </a:r>
            <a:endParaRPr sz="600">
              <a:latin typeface="Arial"/>
              <a:cs typeface="Arial"/>
            </a:endParaRPr>
          </a:p>
        </p:txBody>
      </p:sp>
      <p:sp>
        <p:nvSpPr>
          <p:cNvPr id="3" name="object 3"/>
          <p:cNvSpPr txBox="1">
            <a:spLocks noGrp="1"/>
          </p:cNvSpPr>
          <p:nvPr>
            <p:ph type="title"/>
          </p:nvPr>
        </p:nvSpPr>
        <p:spPr>
          <a:xfrm>
            <a:off x="121666" y="156718"/>
            <a:ext cx="4394200" cy="1092835"/>
          </a:xfrm>
          <a:prstGeom prst="rect">
            <a:avLst/>
          </a:prstGeom>
        </p:spPr>
        <p:txBody>
          <a:bodyPr vert="horz" wrap="square" lIns="0" tIns="12700" rIns="0" bIns="0" rtlCol="0">
            <a:spAutoFit/>
          </a:bodyPr>
          <a:lstStyle/>
          <a:p>
            <a:pPr marL="12700" marR="5080" algn="just">
              <a:lnSpc>
                <a:spcPct val="100000"/>
              </a:lnSpc>
              <a:spcBef>
                <a:spcPts val="100"/>
              </a:spcBef>
            </a:pPr>
            <a:r>
              <a:rPr dirty="0"/>
              <a:t>A very </a:t>
            </a:r>
            <a:r>
              <a:rPr spc="-5" dirty="0"/>
              <a:t>interesting property </a:t>
            </a:r>
            <a:r>
              <a:rPr dirty="0"/>
              <a:t>of a </a:t>
            </a:r>
            <a:r>
              <a:rPr spc="-5" dirty="0"/>
              <a:t>BST is that </a:t>
            </a:r>
            <a:r>
              <a:rPr dirty="0"/>
              <a:t>if </a:t>
            </a:r>
            <a:r>
              <a:rPr spc="-5" dirty="0"/>
              <a:t>we </a:t>
            </a:r>
            <a:r>
              <a:rPr u="sng" spc="-5" dirty="0">
                <a:uFill>
                  <a:solidFill>
                    <a:srgbClr val="000000"/>
                  </a:solidFill>
                </a:uFill>
              </a:rPr>
              <a:t>apply </a:t>
            </a:r>
            <a:r>
              <a:rPr u="sng" spc="5" dirty="0">
                <a:uFill>
                  <a:solidFill>
                    <a:srgbClr val="000000"/>
                  </a:solidFill>
                </a:uFill>
              </a:rPr>
              <a:t>the </a:t>
            </a:r>
            <a:r>
              <a:rPr spc="5" dirty="0"/>
              <a:t> </a:t>
            </a:r>
            <a:r>
              <a:rPr u="sng" spc="-5" dirty="0">
                <a:uFill>
                  <a:solidFill>
                    <a:srgbClr val="000000"/>
                  </a:solidFill>
                </a:uFill>
              </a:rPr>
              <a:t>inorder traversal </a:t>
            </a:r>
            <a:r>
              <a:rPr u="sng" dirty="0">
                <a:uFill>
                  <a:solidFill>
                    <a:srgbClr val="000000"/>
                  </a:solidFill>
                </a:uFill>
              </a:rPr>
              <a:t>of a binary tree, </a:t>
            </a:r>
            <a:r>
              <a:rPr u="sng" spc="-5" dirty="0">
                <a:uFill>
                  <a:solidFill>
                    <a:srgbClr val="000000"/>
                  </a:solidFill>
                </a:uFill>
              </a:rPr>
              <a:t>the elements that are visited </a:t>
            </a:r>
            <a:r>
              <a:rPr spc="-5" dirty="0"/>
              <a:t> </a:t>
            </a:r>
            <a:r>
              <a:rPr u="sng" dirty="0">
                <a:uFill>
                  <a:solidFill>
                    <a:srgbClr val="000000"/>
                  </a:solidFill>
                </a:uFill>
              </a:rPr>
              <a:t>are </a:t>
            </a:r>
            <a:r>
              <a:rPr u="sng" spc="-5" dirty="0">
                <a:uFill>
                  <a:solidFill>
                    <a:srgbClr val="000000"/>
                  </a:solidFill>
                </a:uFill>
              </a:rPr>
              <a:t>sorted </a:t>
            </a:r>
            <a:r>
              <a:rPr u="sng" dirty="0">
                <a:uFill>
                  <a:solidFill>
                    <a:srgbClr val="000000"/>
                  </a:solidFill>
                </a:uFill>
              </a:rPr>
              <a:t>in </a:t>
            </a:r>
            <a:r>
              <a:rPr u="sng" spc="-5" dirty="0">
                <a:uFill>
                  <a:solidFill>
                    <a:srgbClr val="000000"/>
                  </a:solidFill>
                </a:uFill>
              </a:rPr>
              <a:t>ascending </a:t>
            </a:r>
            <a:r>
              <a:rPr u="sng" spc="-20" dirty="0">
                <a:uFill>
                  <a:solidFill>
                    <a:srgbClr val="000000"/>
                  </a:solidFill>
                </a:uFill>
              </a:rPr>
              <a:t>order</a:t>
            </a:r>
            <a:r>
              <a:rPr spc="-20" dirty="0"/>
              <a:t>. </a:t>
            </a:r>
            <a:r>
              <a:rPr dirty="0"/>
              <a:t>For </a:t>
            </a:r>
            <a:r>
              <a:rPr spc="-5" dirty="0"/>
              <a:t>example, the three </a:t>
            </a:r>
            <a:r>
              <a:rPr spc="-25" dirty="0"/>
              <a:t>BSTs </a:t>
            </a:r>
            <a:r>
              <a:rPr spc="5" dirty="0"/>
              <a:t>in  </a:t>
            </a:r>
            <a:r>
              <a:rPr dirty="0"/>
              <a:t>Figure </a:t>
            </a:r>
            <a:r>
              <a:rPr spc="-5" dirty="0"/>
              <a:t>12.29, when traversed in </a:t>
            </a:r>
            <a:r>
              <a:rPr spc="-15" dirty="0"/>
              <a:t>order, </a:t>
            </a:r>
            <a:r>
              <a:rPr spc="-5" dirty="0"/>
              <a:t>give the lists  </a:t>
            </a:r>
            <a:r>
              <a:rPr dirty="0"/>
              <a:t>(3, 6, 17), (17, </a:t>
            </a:r>
            <a:r>
              <a:rPr spc="5" dirty="0"/>
              <a:t>19) </a:t>
            </a:r>
            <a:r>
              <a:rPr dirty="0"/>
              <a:t>and (3, 6, </a:t>
            </a:r>
            <a:r>
              <a:rPr spc="5" dirty="0"/>
              <a:t>14, 17,</a:t>
            </a:r>
            <a:r>
              <a:rPr spc="-180" dirty="0"/>
              <a:t> </a:t>
            </a:r>
            <a:r>
              <a:rPr dirty="0"/>
              <a:t>19).</a:t>
            </a:r>
          </a:p>
        </p:txBody>
      </p:sp>
      <p:sp>
        <p:nvSpPr>
          <p:cNvPr id="4" name="object 4"/>
          <p:cNvSpPr txBox="1"/>
          <p:nvPr/>
        </p:nvSpPr>
        <p:spPr>
          <a:xfrm>
            <a:off x="164592" y="1989074"/>
            <a:ext cx="4191000" cy="511175"/>
          </a:xfrm>
          <a:prstGeom prst="rect">
            <a:avLst/>
          </a:prstGeom>
          <a:solidFill>
            <a:srgbClr val="99FF33"/>
          </a:solidFill>
          <a:ln w="38100">
            <a:solidFill>
              <a:srgbClr val="00CC00"/>
            </a:solidFill>
          </a:ln>
        </p:spPr>
        <p:txBody>
          <a:bodyPr vert="horz" wrap="square" lIns="0" tIns="17780" rIns="0" bIns="0" rtlCol="0">
            <a:spAutoFit/>
          </a:bodyPr>
          <a:lstStyle/>
          <a:p>
            <a:pPr marL="1116330" marR="210185" indent="-902969">
              <a:lnSpc>
                <a:spcPct val="100000"/>
              </a:lnSpc>
              <a:spcBef>
                <a:spcPts val="140"/>
              </a:spcBef>
            </a:pPr>
            <a:r>
              <a:rPr sz="1400" b="1" spc="-5" dirty="0">
                <a:latin typeface="Times New Roman"/>
                <a:cs typeface="Times New Roman"/>
              </a:rPr>
              <a:t>An </a:t>
            </a:r>
            <a:r>
              <a:rPr sz="1400" b="1" dirty="0">
                <a:latin typeface="Times New Roman"/>
                <a:cs typeface="Times New Roman"/>
              </a:rPr>
              <a:t>inorder traversal of a BST </a:t>
            </a:r>
            <a:r>
              <a:rPr sz="1400" b="1" spc="-5" dirty="0">
                <a:latin typeface="Times New Roman"/>
                <a:cs typeface="Times New Roman"/>
              </a:rPr>
              <a:t>creates </a:t>
            </a:r>
            <a:r>
              <a:rPr sz="1400" b="1" dirty="0">
                <a:latin typeface="Times New Roman"/>
                <a:cs typeface="Times New Roman"/>
              </a:rPr>
              <a:t>a list that</a:t>
            </a:r>
            <a:r>
              <a:rPr sz="1400" b="1" spc="-215" dirty="0">
                <a:latin typeface="Times New Roman"/>
                <a:cs typeface="Times New Roman"/>
              </a:rPr>
              <a:t> </a:t>
            </a:r>
            <a:r>
              <a:rPr sz="1400" b="1" dirty="0">
                <a:latin typeface="Times New Roman"/>
                <a:cs typeface="Times New Roman"/>
              </a:rPr>
              <a:t>is  sorted in ascending</a:t>
            </a:r>
            <a:r>
              <a:rPr sz="1400" b="1" spc="-80" dirty="0">
                <a:latin typeface="Times New Roman"/>
                <a:cs typeface="Times New Roman"/>
              </a:rPr>
              <a:t> </a:t>
            </a:r>
            <a:r>
              <a:rPr sz="1400" b="1" spc="-25" dirty="0">
                <a:latin typeface="Times New Roman"/>
                <a:cs typeface="Times New Roman"/>
              </a:rPr>
              <a:t>order.</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12.72</a:t>
            </a:r>
            <a:endParaRPr sz="600">
              <a:latin typeface="Arial"/>
              <a:cs typeface="Arial"/>
            </a:endParaRPr>
          </a:p>
        </p:txBody>
      </p:sp>
      <p:sp>
        <p:nvSpPr>
          <p:cNvPr id="3" name="object 3"/>
          <p:cNvSpPr txBox="1"/>
          <p:nvPr/>
        </p:nvSpPr>
        <p:spPr>
          <a:xfrm>
            <a:off x="121666" y="5016"/>
            <a:ext cx="4395470" cy="87947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Another feature that makes </a:t>
            </a:r>
            <a:r>
              <a:rPr sz="1400" dirty="0">
                <a:latin typeface="Times New Roman"/>
                <a:cs typeface="Times New Roman"/>
              </a:rPr>
              <a:t>a </a:t>
            </a:r>
            <a:r>
              <a:rPr sz="1400" spc="-5" dirty="0">
                <a:latin typeface="Times New Roman"/>
                <a:cs typeface="Times New Roman"/>
              </a:rPr>
              <a:t>BST interesting </a:t>
            </a:r>
            <a:r>
              <a:rPr sz="1400" dirty="0">
                <a:latin typeface="Times New Roman"/>
                <a:cs typeface="Times New Roman"/>
              </a:rPr>
              <a:t>is </a:t>
            </a:r>
            <a:r>
              <a:rPr sz="1400" spc="-5" dirty="0">
                <a:latin typeface="Times New Roman"/>
                <a:cs typeface="Times New Roman"/>
              </a:rPr>
              <a:t>that we can  use </a:t>
            </a:r>
            <a:r>
              <a:rPr sz="1400" dirty="0">
                <a:latin typeface="Times New Roman"/>
                <a:cs typeface="Times New Roman"/>
              </a:rPr>
              <a:t>a </a:t>
            </a:r>
            <a:r>
              <a:rPr sz="1400" spc="-5" dirty="0">
                <a:latin typeface="Times New Roman"/>
                <a:cs typeface="Times New Roman"/>
              </a:rPr>
              <a:t>version </a:t>
            </a:r>
            <a:r>
              <a:rPr sz="1400" dirty="0">
                <a:latin typeface="Times New Roman"/>
                <a:cs typeface="Times New Roman"/>
              </a:rPr>
              <a:t>of </a:t>
            </a:r>
            <a:r>
              <a:rPr sz="1400" spc="-5" dirty="0">
                <a:latin typeface="Times New Roman"/>
                <a:cs typeface="Times New Roman"/>
              </a:rPr>
              <a:t>the binary </a:t>
            </a:r>
            <a:r>
              <a:rPr sz="1400" dirty="0">
                <a:latin typeface="Times New Roman"/>
                <a:cs typeface="Times New Roman"/>
              </a:rPr>
              <a:t>search </a:t>
            </a:r>
            <a:r>
              <a:rPr sz="1400" spc="-5" dirty="0">
                <a:latin typeface="Times New Roman"/>
                <a:cs typeface="Times New Roman"/>
              </a:rPr>
              <a:t>we used </a:t>
            </a:r>
            <a:r>
              <a:rPr sz="1400" dirty="0">
                <a:latin typeface="Times New Roman"/>
                <a:cs typeface="Times New Roman"/>
              </a:rPr>
              <a:t>in </a:t>
            </a:r>
            <a:r>
              <a:rPr sz="1400" spc="-5" dirty="0">
                <a:latin typeface="Times New Roman"/>
                <a:cs typeface="Times New Roman"/>
              </a:rPr>
              <a:t>Chapter </a:t>
            </a:r>
            <a:r>
              <a:rPr sz="1400" dirty="0">
                <a:latin typeface="Times New Roman"/>
                <a:cs typeface="Times New Roman"/>
              </a:rPr>
              <a:t>8 </a:t>
            </a:r>
            <a:r>
              <a:rPr sz="1400" spc="-5" dirty="0">
                <a:latin typeface="Times New Roman"/>
                <a:cs typeface="Times New Roman"/>
              </a:rPr>
              <a:t>for </a:t>
            </a:r>
            <a:r>
              <a:rPr sz="1400" dirty="0">
                <a:latin typeface="Times New Roman"/>
                <a:cs typeface="Times New Roman"/>
              </a:rPr>
              <a:t>a  binary search </a:t>
            </a:r>
            <a:r>
              <a:rPr sz="1400" spc="-5" dirty="0">
                <a:latin typeface="Times New Roman"/>
                <a:cs typeface="Times New Roman"/>
              </a:rPr>
              <a:t>tree. Figure 12.30 shows the UML </a:t>
            </a:r>
            <a:r>
              <a:rPr sz="1400" dirty="0">
                <a:latin typeface="Times New Roman"/>
                <a:cs typeface="Times New Roman"/>
              </a:rPr>
              <a:t>for a </a:t>
            </a:r>
            <a:r>
              <a:rPr sz="1400" b="1" u="sng" spc="-5" dirty="0">
                <a:uFill>
                  <a:solidFill>
                    <a:srgbClr val="000000"/>
                  </a:solidFill>
                </a:uFill>
                <a:latin typeface="Times New Roman"/>
                <a:cs typeface="Times New Roman"/>
              </a:rPr>
              <a:t>BST </a:t>
            </a:r>
            <a:r>
              <a:rPr sz="1400" b="1" spc="-5" dirty="0">
                <a:latin typeface="Times New Roman"/>
                <a:cs typeface="Times New Roman"/>
              </a:rPr>
              <a:t> </a:t>
            </a:r>
            <a:r>
              <a:rPr sz="1400" b="1" u="sng" spc="-5" dirty="0">
                <a:uFill>
                  <a:solidFill>
                    <a:srgbClr val="000000"/>
                  </a:solidFill>
                </a:uFill>
                <a:latin typeface="Times New Roman"/>
                <a:cs typeface="Times New Roman"/>
              </a:rPr>
              <a:t>search</a:t>
            </a:r>
            <a:r>
              <a:rPr sz="1400" spc="-5" dirty="0">
                <a:latin typeface="Times New Roman"/>
                <a:cs typeface="Times New Roman"/>
              </a:rPr>
              <a:t>.</a:t>
            </a:r>
            <a:endParaRPr sz="1400">
              <a:latin typeface="Times New Roman"/>
              <a:cs typeface="Times New Roman"/>
            </a:endParaRPr>
          </a:p>
        </p:txBody>
      </p:sp>
      <p:sp>
        <p:nvSpPr>
          <p:cNvPr id="4" name="object 4"/>
          <p:cNvSpPr txBox="1"/>
          <p:nvPr/>
        </p:nvSpPr>
        <p:spPr>
          <a:xfrm>
            <a:off x="683768" y="3093021"/>
            <a:ext cx="30911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12.30 </a:t>
            </a:r>
            <a:r>
              <a:rPr sz="1000" b="1" spc="-5" dirty="0">
                <a:latin typeface="Times New Roman"/>
                <a:cs typeface="Times New Roman"/>
              </a:rPr>
              <a:t>Inorder traversal </a:t>
            </a:r>
            <a:r>
              <a:rPr sz="1000" b="1" dirty="0">
                <a:latin typeface="Times New Roman"/>
                <a:cs typeface="Times New Roman"/>
              </a:rPr>
              <a:t>of </a:t>
            </a:r>
            <a:r>
              <a:rPr sz="1000" b="1" spc="-5" dirty="0">
                <a:latin typeface="Times New Roman"/>
                <a:cs typeface="Times New Roman"/>
              </a:rPr>
              <a:t>a binary </a:t>
            </a:r>
            <a:r>
              <a:rPr sz="1000" b="1" spc="-10" dirty="0">
                <a:latin typeface="Times New Roman"/>
                <a:cs typeface="Times New Roman"/>
              </a:rPr>
              <a:t>search</a:t>
            </a:r>
            <a:r>
              <a:rPr sz="1000" b="1" spc="-25" dirty="0">
                <a:latin typeface="Times New Roman"/>
                <a:cs typeface="Times New Roman"/>
              </a:rPr>
              <a:t> </a:t>
            </a:r>
            <a:r>
              <a:rPr sz="1000" b="1" spc="-10" dirty="0">
                <a:latin typeface="Times New Roman"/>
                <a:cs typeface="Times New Roman"/>
              </a:rPr>
              <a:t>tree</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812292" y="723963"/>
              <a:ext cx="3273505" cy="2382012"/>
            </a:xfrm>
            <a:prstGeom prst="rect">
              <a:avLst/>
            </a:prstGeom>
          </p:spPr>
        </p:pic>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12.73</a:t>
            </a:r>
            <a:endParaRPr sz="600">
              <a:latin typeface="Arial"/>
              <a:cs typeface="Arial"/>
            </a:endParaRPr>
          </a:p>
        </p:txBody>
      </p:sp>
      <p:sp>
        <p:nvSpPr>
          <p:cNvPr id="3" name="object 3"/>
          <p:cNvSpPr txBox="1">
            <a:spLocks noGrp="1"/>
          </p:cNvSpPr>
          <p:nvPr>
            <p:ph type="title"/>
          </p:nvPr>
        </p:nvSpPr>
        <p:spPr>
          <a:xfrm>
            <a:off x="45466" y="4318"/>
            <a:ext cx="214884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0000"/>
                </a:solidFill>
                <a:latin typeface="Times New Roman"/>
                <a:cs typeface="Times New Roman"/>
              </a:rPr>
              <a:t>Binary </a:t>
            </a:r>
            <a:r>
              <a:rPr sz="1600" b="1" spc="-10" dirty="0">
                <a:solidFill>
                  <a:srgbClr val="FF0000"/>
                </a:solidFill>
                <a:latin typeface="Times New Roman"/>
                <a:cs typeface="Times New Roman"/>
              </a:rPr>
              <a:t>search tree</a:t>
            </a:r>
            <a:r>
              <a:rPr sz="1600" b="1" spc="-114" dirty="0">
                <a:solidFill>
                  <a:srgbClr val="FF0000"/>
                </a:solidFill>
                <a:latin typeface="Times New Roman"/>
                <a:cs typeface="Times New Roman"/>
              </a:rPr>
              <a:t> </a:t>
            </a:r>
            <a:r>
              <a:rPr sz="1600" b="1" spc="-40" dirty="0">
                <a:solidFill>
                  <a:srgbClr val="FF0000"/>
                </a:solidFill>
                <a:latin typeface="Times New Roman"/>
                <a:cs typeface="Times New Roman"/>
              </a:rPr>
              <a:t>ADTs</a:t>
            </a:r>
            <a:endParaRPr sz="1600">
              <a:latin typeface="Times New Roman"/>
              <a:cs typeface="Times New Roman"/>
            </a:endParaRPr>
          </a:p>
        </p:txBody>
      </p:sp>
      <p:sp>
        <p:nvSpPr>
          <p:cNvPr id="4" name="object 4"/>
          <p:cNvSpPr txBox="1"/>
          <p:nvPr/>
        </p:nvSpPr>
        <p:spPr>
          <a:xfrm>
            <a:off x="121666" y="271018"/>
            <a:ext cx="4394835" cy="1519555"/>
          </a:xfrm>
          <a:prstGeom prst="rect">
            <a:avLst/>
          </a:prstGeom>
        </p:spPr>
        <p:txBody>
          <a:bodyPr vert="horz" wrap="square" lIns="0" tIns="12700" rIns="0" bIns="0" rtlCol="0">
            <a:spAutoFit/>
          </a:bodyPr>
          <a:lstStyle/>
          <a:p>
            <a:pPr marL="12700" marR="5080" algn="just">
              <a:lnSpc>
                <a:spcPct val="100000"/>
              </a:lnSpc>
              <a:spcBef>
                <a:spcPts val="100"/>
              </a:spcBef>
            </a:pPr>
            <a:r>
              <a:rPr sz="1400" spc="-5" dirty="0">
                <a:latin typeface="Times New Roman"/>
                <a:cs typeface="Times New Roman"/>
              </a:rPr>
              <a:t>The ADT </a:t>
            </a:r>
            <a:r>
              <a:rPr sz="1400" dirty="0">
                <a:latin typeface="Times New Roman"/>
                <a:cs typeface="Times New Roman"/>
              </a:rPr>
              <a:t>for a </a:t>
            </a:r>
            <a:r>
              <a:rPr sz="1400" spc="-5" dirty="0">
                <a:latin typeface="Times New Roman"/>
                <a:cs typeface="Times New Roman"/>
              </a:rPr>
              <a:t>binary </a:t>
            </a:r>
            <a:r>
              <a:rPr sz="1400" dirty="0">
                <a:latin typeface="Times New Roman"/>
                <a:cs typeface="Times New Roman"/>
              </a:rPr>
              <a:t>search </a:t>
            </a:r>
            <a:r>
              <a:rPr sz="1400" spc="-5" dirty="0">
                <a:latin typeface="Times New Roman"/>
                <a:cs typeface="Times New Roman"/>
              </a:rPr>
              <a:t>tree is similar </a:t>
            </a:r>
            <a:r>
              <a:rPr sz="1400" dirty="0">
                <a:latin typeface="Times New Roman"/>
                <a:cs typeface="Times New Roman"/>
              </a:rPr>
              <a:t>to </a:t>
            </a:r>
            <a:r>
              <a:rPr sz="1400" spc="-5" dirty="0">
                <a:latin typeface="Times New Roman"/>
                <a:cs typeface="Times New Roman"/>
              </a:rPr>
              <a:t>the one </a:t>
            </a:r>
            <a:r>
              <a:rPr sz="1400" spc="-10" dirty="0">
                <a:latin typeface="Times New Roman"/>
                <a:cs typeface="Times New Roman"/>
              </a:rPr>
              <a:t>we  </a:t>
            </a:r>
            <a:r>
              <a:rPr sz="1400" spc="-5" dirty="0">
                <a:latin typeface="Times New Roman"/>
                <a:cs typeface="Times New Roman"/>
              </a:rPr>
              <a:t>defined </a:t>
            </a:r>
            <a:r>
              <a:rPr sz="1400" dirty="0">
                <a:latin typeface="Times New Roman"/>
                <a:cs typeface="Times New Roman"/>
              </a:rPr>
              <a:t>for a </a:t>
            </a:r>
            <a:r>
              <a:rPr sz="1400" spc="-5" dirty="0">
                <a:latin typeface="Times New Roman"/>
                <a:cs typeface="Times New Roman"/>
              </a:rPr>
              <a:t>general linear list </a:t>
            </a:r>
            <a:r>
              <a:rPr sz="1400" spc="-10" dirty="0">
                <a:latin typeface="Times New Roman"/>
                <a:cs typeface="Times New Roman"/>
              </a:rPr>
              <a:t>with </a:t>
            </a:r>
            <a:r>
              <a:rPr sz="1400" spc="-5" dirty="0">
                <a:latin typeface="Times New Roman"/>
                <a:cs typeface="Times New Roman"/>
              </a:rPr>
              <a:t>the </a:t>
            </a:r>
            <a:r>
              <a:rPr sz="1400" spc="-10" dirty="0">
                <a:latin typeface="Times New Roman"/>
                <a:cs typeface="Times New Roman"/>
              </a:rPr>
              <a:t>same </a:t>
            </a:r>
            <a:r>
              <a:rPr sz="1400" spc="-5" dirty="0">
                <a:latin typeface="Times New Roman"/>
                <a:cs typeface="Times New Roman"/>
              </a:rPr>
              <a:t>operation. As </a:t>
            </a:r>
            <a:r>
              <a:rPr sz="1400" dirty="0">
                <a:latin typeface="Times New Roman"/>
                <a:cs typeface="Times New Roman"/>
              </a:rPr>
              <a:t>a  </a:t>
            </a:r>
            <a:r>
              <a:rPr sz="1400" spc="-5" dirty="0">
                <a:latin typeface="Times New Roman"/>
                <a:cs typeface="Times New Roman"/>
              </a:rPr>
              <a:t>matter </a:t>
            </a:r>
            <a:r>
              <a:rPr sz="1400" dirty="0">
                <a:latin typeface="Times New Roman"/>
                <a:cs typeface="Times New Roman"/>
              </a:rPr>
              <a:t>of </a:t>
            </a:r>
            <a:r>
              <a:rPr sz="1400" spc="-5" dirty="0">
                <a:latin typeface="Times New Roman"/>
                <a:cs typeface="Times New Roman"/>
              </a:rPr>
              <a:t>fact, we </a:t>
            </a:r>
            <a:r>
              <a:rPr sz="1400" dirty="0">
                <a:latin typeface="Times New Roman"/>
                <a:cs typeface="Times New Roman"/>
              </a:rPr>
              <a:t>see </a:t>
            </a:r>
            <a:r>
              <a:rPr sz="1400" spc="-5" dirty="0">
                <a:latin typeface="Times New Roman"/>
                <a:cs typeface="Times New Roman"/>
              </a:rPr>
              <a:t>more BST lists than general linear lists  </a:t>
            </a:r>
            <a:r>
              <a:rPr sz="1400" spc="-20" dirty="0">
                <a:latin typeface="Times New Roman"/>
                <a:cs typeface="Times New Roman"/>
              </a:rPr>
              <a:t>today. </a:t>
            </a:r>
            <a:r>
              <a:rPr sz="1400" spc="-5" dirty="0">
                <a:latin typeface="Times New Roman"/>
                <a:cs typeface="Times New Roman"/>
              </a:rPr>
              <a:t>The reason </a:t>
            </a:r>
            <a:r>
              <a:rPr sz="1400" dirty="0">
                <a:latin typeface="Times New Roman"/>
                <a:cs typeface="Times New Roman"/>
              </a:rPr>
              <a:t>is </a:t>
            </a:r>
            <a:r>
              <a:rPr sz="1400" spc="-5" dirty="0">
                <a:latin typeface="Times New Roman"/>
                <a:cs typeface="Times New Roman"/>
              </a:rPr>
              <a:t>that </a:t>
            </a:r>
            <a:r>
              <a:rPr sz="1400" b="1" u="sng" spc="-10" dirty="0">
                <a:uFill>
                  <a:solidFill>
                    <a:srgbClr val="000000"/>
                  </a:solidFill>
                </a:uFill>
                <a:latin typeface="Times New Roman"/>
                <a:cs typeface="Times New Roman"/>
              </a:rPr>
              <a:t>searching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BST is </a:t>
            </a:r>
            <a:r>
              <a:rPr sz="1400" b="1" u="sng" spc="-10" dirty="0">
                <a:uFill>
                  <a:solidFill>
                    <a:srgbClr val="000000"/>
                  </a:solidFill>
                </a:uFill>
                <a:latin typeface="Times New Roman"/>
                <a:cs typeface="Times New Roman"/>
              </a:rPr>
              <a:t>more </a:t>
            </a:r>
            <a:r>
              <a:rPr sz="1400" b="1" u="sng" spc="-5" dirty="0">
                <a:uFill>
                  <a:solidFill>
                    <a:srgbClr val="000000"/>
                  </a:solidFill>
                </a:uFill>
                <a:latin typeface="Times New Roman"/>
                <a:cs typeface="Times New Roman"/>
              </a:rPr>
              <a:t>efficient </a:t>
            </a:r>
            <a:r>
              <a:rPr sz="1400" b="1" spc="-5" dirty="0">
                <a:latin typeface="Times New Roman"/>
                <a:cs typeface="Times New Roman"/>
              </a:rPr>
              <a:t> </a:t>
            </a:r>
            <a:r>
              <a:rPr sz="1400" b="1" u="sng" dirty="0">
                <a:uFill>
                  <a:solidFill>
                    <a:srgbClr val="000000"/>
                  </a:solidFill>
                </a:uFill>
                <a:latin typeface="Times New Roman"/>
                <a:cs typeface="Times New Roman"/>
              </a:rPr>
              <a:t>than </a:t>
            </a:r>
            <a:r>
              <a:rPr sz="1400" b="1" u="sng" spc="-5" dirty="0">
                <a:uFill>
                  <a:solidFill>
                    <a:srgbClr val="000000"/>
                  </a:solidFill>
                </a:uFill>
                <a:latin typeface="Times New Roman"/>
                <a:cs typeface="Times New Roman"/>
              </a:rPr>
              <a:t>searching </a:t>
            </a:r>
            <a:r>
              <a:rPr sz="1400" b="1" u="sng" dirty="0">
                <a:uFill>
                  <a:solidFill>
                    <a:srgbClr val="000000"/>
                  </a:solidFill>
                </a:uFill>
                <a:latin typeface="Times New Roman"/>
                <a:cs typeface="Times New Roman"/>
              </a:rPr>
              <a:t>a </a:t>
            </a:r>
            <a:r>
              <a:rPr sz="1400" b="1" u="sng" spc="-5" dirty="0">
                <a:uFill>
                  <a:solidFill>
                    <a:srgbClr val="000000"/>
                  </a:solidFill>
                </a:uFill>
                <a:latin typeface="Times New Roman"/>
                <a:cs typeface="Times New Roman"/>
              </a:rPr>
              <a:t>linear list</a:t>
            </a:r>
            <a:r>
              <a:rPr sz="1400" spc="-5" dirty="0">
                <a:latin typeface="Times New Roman"/>
                <a:cs typeface="Times New Roman"/>
              </a:rPr>
              <a:t>: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general linear </a:t>
            </a:r>
            <a:r>
              <a:rPr sz="1400" u="sng" spc="-10" dirty="0">
                <a:uFill>
                  <a:solidFill>
                    <a:srgbClr val="000000"/>
                  </a:solidFill>
                </a:uFill>
                <a:latin typeface="Times New Roman"/>
                <a:cs typeface="Times New Roman"/>
              </a:rPr>
              <a:t>list </a:t>
            </a:r>
            <a:r>
              <a:rPr sz="1400" u="sng" spc="-5" dirty="0">
                <a:uFill>
                  <a:solidFill>
                    <a:srgbClr val="000000"/>
                  </a:solidFill>
                </a:uFill>
                <a:latin typeface="Times New Roman"/>
                <a:cs typeface="Times New Roman"/>
              </a:rPr>
              <a:t>uses </a:t>
            </a:r>
            <a:r>
              <a:rPr sz="1400" spc="-5" dirty="0">
                <a:latin typeface="Times New Roman"/>
                <a:cs typeface="Times New Roman"/>
              </a:rPr>
              <a:t> </a:t>
            </a:r>
            <a:r>
              <a:rPr sz="1400" u="sng" spc="-5" dirty="0">
                <a:uFill>
                  <a:solidFill>
                    <a:srgbClr val="000000"/>
                  </a:solidFill>
                </a:uFill>
                <a:latin typeface="Times New Roman"/>
                <a:cs typeface="Times New Roman"/>
              </a:rPr>
              <a:t>sequential searching, but </a:t>
            </a:r>
            <a:r>
              <a:rPr sz="1400" u="sng" spc="-25" dirty="0">
                <a:uFill>
                  <a:solidFill>
                    <a:srgbClr val="000000"/>
                  </a:solidFill>
                </a:uFill>
                <a:latin typeface="Times New Roman"/>
                <a:cs typeface="Times New Roman"/>
              </a:rPr>
              <a:t>BSTs </a:t>
            </a:r>
            <a:r>
              <a:rPr sz="1400" u="sng" spc="-5" dirty="0">
                <a:uFill>
                  <a:solidFill>
                    <a:srgbClr val="000000"/>
                  </a:solidFill>
                </a:uFill>
                <a:latin typeface="Times New Roman"/>
                <a:cs typeface="Times New Roman"/>
              </a:rPr>
              <a:t>use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version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binary </a:t>
            </a:r>
            <a:r>
              <a:rPr sz="1400" spc="-5" dirty="0">
                <a:latin typeface="Times New Roman"/>
                <a:cs typeface="Times New Roman"/>
              </a:rPr>
              <a:t> </a:t>
            </a:r>
            <a:r>
              <a:rPr sz="1400" u="sng" dirty="0">
                <a:uFill>
                  <a:solidFill>
                    <a:srgbClr val="000000"/>
                  </a:solidFill>
                </a:uFill>
                <a:latin typeface="Times New Roman"/>
                <a:cs typeface="Times New Roman"/>
              </a:rPr>
              <a:t>search</a:t>
            </a:r>
            <a:r>
              <a:rPr sz="1400" dirty="0">
                <a:latin typeface="Times New Roman"/>
                <a:cs typeface="Times New Roman"/>
              </a:rPr>
              <a:t>.</a:t>
            </a:r>
            <a:endParaRPr sz="1400">
              <a:latin typeface="Times New Roman"/>
              <a:cs typeface="Times New Roman"/>
            </a:endParaRPr>
          </a:p>
        </p:txBody>
      </p:sp>
      <p:sp>
        <p:nvSpPr>
          <p:cNvPr id="5" name="object 5"/>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12.74</a:t>
            </a:r>
            <a:endParaRPr sz="600">
              <a:latin typeface="Arial"/>
              <a:cs typeface="Arial"/>
            </a:endParaRPr>
          </a:p>
        </p:txBody>
      </p:sp>
      <p:sp>
        <p:nvSpPr>
          <p:cNvPr id="3" name="object 3"/>
          <p:cNvSpPr txBox="1">
            <a:spLocks noGrp="1"/>
          </p:cNvSpPr>
          <p:nvPr>
            <p:ph type="title"/>
          </p:nvPr>
        </p:nvSpPr>
        <p:spPr>
          <a:xfrm>
            <a:off x="45466" y="0"/>
            <a:ext cx="4469765" cy="117284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BST</a:t>
            </a:r>
            <a:r>
              <a:rPr sz="1600" b="1" spc="-40" dirty="0">
                <a:solidFill>
                  <a:srgbClr val="FF0000"/>
                </a:solidFill>
                <a:latin typeface="Times New Roman"/>
                <a:cs typeface="Times New Roman"/>
              </a:rPr>
              <a:t> </a:t>
            </a:r>
            <a:r>
              <a:rPr sz="1600" b="1" spc="-5" dirty="0">
                <a:solidFill>
                  <a:srgbClr val="FF0000"/>
                </a:solidFill>
                <a:latin typeface="Times New Roman"/>
                <a:cs typeface="Times New Roman"/>
              </a:rPr>
              <a:t>implementation</a:t>
            </a:r>
            <a:endParaRPr sz="1600">
              <a:latin typeface="Times New Roman"/>
              <a:cs typeface="Times New Roman"/>
            </a:endParaRPr>
          </a:p>
          <a:p>
            <a:pPr marL="88900" marR="5080" algn="just">
              <a:lnSpc>
                <a:spcPct val="100000"/>
              </a:lnSpc>
              <a:spcBef>
                <a:spcPts val="190"/>
              </a:spcBef>
            </a:pPr>
            <a:r>
              <a:rPr spc="-25" dirty="0"/>
              <a:t>BSTs </a:t>
            </a:r>
            <a:r>
              <a:rPr spc="-5" dirty="0"/>
              <a:t>can be implemented using either arrays </a:t>
            </a:r>
            <a:r>
              <a:rPr dirty="0"/>
              <a:t>or </a:t>
            </a:r>
            <a:r>
              <a:rPr spc="-5" dirty="0"/>
              <a:t>linked lists.  </a:t>
            </a:r>
            <a:r>
              <a:rPr spc="-10" dirty="0"/>
              <a:t>However, </a:t>
            </a:r>
            <a:r>
              <a:rPr b="1" u="sng" spc="-5" dirty="0">
                <a:uFill>
                  <a:solidFill>
                    <a:srgbClr val="000000"/>
                  </a:solidFill>
                </a:uFill>
                <a:latin typeface="Times New Roman"/>
                <a:cs typeface="Times New Roman"/>
              </a:rPr>
              <a:t>linked list structures </a:t>
            </a:r>
            <a:r>
              <a:rPr b="1" u="sng" spc="-10" dirty="0">
                <a:uFill>
                  <a:solidFill>
                    <a:srgbClr val="000000"/>
                  </a:solidFill>
                </a:uFill>
                <a:latin typeface="Times New Roman"/>
                <a:cs typeface="Times New Roman"/>
              </a:rPr>
              <a:t>are more </a:t>
            </a:r>
            <a:r>
              <a:rPr b="1" u="sng" spc="-5" dirty="0">
                <a:uFill>
                  <a:solidFill>
                    <a:srgbClr val="000000"/>
                  </a:solidFill>
                </a:uFill>
                <a:latin typeface="Times New Roman"/>
                <a:cs typeface="Times New Roman"/>
              </a:rPr>
              <a:t>common </a:t>
            </a:r>
            <a:r>
              <a:rPr b="1" u="sng" dirty="0">
                <a:uFill>
                  <a:solidFill>
                    <a:srgbClr val="000000"/>
                  </a:solidFill>
                </a:uFill>
                <a:latin typeface="Times New Roman"/>
                <a:cs typeface="Times New Roman"/>
              </a:rPr>
              <a:t>and </a:t>
            </a:r>
            <a:r>
              <a:rPr b="1" dirty="0">
                <a:latin typeface="Times New Roman"/>
                <a:cs typeface="Times New Roman"/>
              </a:rPr>
              <a:t> </a:t>
            </a:r>
            <a:r>
              <a:rPr b="1" u="sng" spc="-10" dirty="0">
                <a:uFill>
                  <a:solidFill>
                    <a:srgbClr val="000000"/>
                  </a:solidFill>
                </a:uFill>
                <a:latin typeface="Times New Roman"/>
                <a:cs typeface="Times New Roman"/>
              </a:rPr>
              <a:t>more </a:t>
            </a:r>
            <a:r>
              <a:rPr b="1" u="sng" dirty="0">
                <a:uFill>
                  <a:solidFill>
                    <a:srgbClr val="000000"/>
                  </a:solidFill>
                </a:uFill>
                <a:latin typeface="Times New Roman"/>
                <a:cs typeface="Times New Roman"/>
              </a:rPr>
              <a:t>efficient</a:t>
            </a:r>
            <a:r>
              <a:rPr dirty="0"/>
              <a:t>. </a:t>
            </a:r>
            <a:r>
              <a:rPr spc="-5" dirty="0"/>
              <a:t>The implementation uses nodes with two  pointers, </a:t>
            </a:r>
            <a:r>
              <a:rPr dirty="0"/>
              <a:t>left and</a:t>
            </a:r>
            <a:r>
              <a:rPr spc="-70" dirty="0"/>
              <a:t> </a:t>
            </a:r>
            <a:r>
              <a:rPr dirty="0"/>
              <a:t>right.</a:t>
            </a:r>
          </a:p>
        </p:txBody>
      </p:sp>
      <p:sp>
        <p:nvSpPr>
          <p:cNvPr id="4" name="object 4"/>
          <p:cNvSpPr txBox="1"/>
          <p:nvPr/>
        </p:nvSpPr>
        <p:spPr>
          <a:xfrm>
            <a:off x="683768" y="3093021"/>
            <a:ext cx="21437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12.31 </a:t>
            </a:r>
            <a:r>
              <a:rPr sz="1000" b="1" spc="-5" dirty="0">
                <a:latin typeface="Times New Roman"/>
                <a:cs typeface="Times New Roman"/>
              </a:rPr>
              <a:t>A BST</a:t>
            </a:r>
            <a:r>
              <a:rPr sz="1000" b="1" spc="-95" dirty="0">
                <a:latin typeface="Times New Roman"/>
                <a:cs typeface="Times New Roman"/>
              </a:rPr>
              <a:t> </a:t>
            </a:r>
            <a:r>
              <a:rPr sz="1000" b="1" spc="-10" dirty="0">
                <a:latin typeface="Times New Roman"/>
                <a:cs typeface="Times New Roman"/>
              </a:rPr>
              <a:t>implementation</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164592" y="1207617"/>
              <a:ext cx="4229100" cy="1726145"/>
            </a:xfrm>
            <a:prstGeom prst="rect">
              <a:avLst/>
            </a:prstGeom>
          </p:spPr>
        </p:pic>
        <p:sp>
          <p:nvSpPr>
            <p:cNvPr id="7" name="object 7"/>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12.75</a:t>
            </a:r>
            <a:endParaRPr sz="600">
              <a:latin typeface="Arial"/>
              <a:cs typeface="Arial"/>
            </a:endParaRPr>
          </a:p>
        </p:txBody>
      </p:sp>
      <p:grpSp>
        <p:nvGrpSpPr>
          <p:cNvPr id="3" name="object 3"/>
          <p:cNvGrpSpPr/>
          <p:nvPr/>
        </p:nvGrpSpPr>
        <p:grpSpPr>
          <a:xfrm>
            <a:off x="12192" y="0"/>
            <a:ext cx="4572000" cy="685800"/>
            <a:chOff x="12192" y="0"/>
            <a:chExt cx="4572000" cy="685800"/>
          </a:xfrm>
        </p:grpSpPr>
        <p:sp>
          <p:nvSpPr>
            <p:cNvPr id="4" name="object 4"/>
            <p:cNvSpPr/>
            <p:nvPr/>
          </p:nvSpPr>
          <p:spPr>
            <a:xfrm>
              <a:off x="12192" y="0"/>
              <a:ext cx="4572000" cy="685800"/>
            </a:xfrm>
            <a:custGeom>
              <a:avLst/>
              <a:gdLst/>
              <a:ahLst/>
              <a:cxnLst/>
              <a:rect l="l" t="t" r="r" b="b"/>
              <a:pathLst>
                <a:path w="4572000" h="685800">
                  <a:moveTo>
                    <a:pt x="4572000" y="0"/>
                  </a:moveTo>
                  <a:lnTo>
                    <a:pt x="0" y="0"/>
                  </a:lnTo>
                  <a:lnTo>
                    <a:pt x="0" y="685800"/>
                  </a:lnTo>
                  <a:lnTo>
                    <a:pt x="4572000" y="685800"/>
                  </a:lnTo>
                  <a:lnTo>
                    <a:pt x="4572000" y="0"/>
                  </a:lnTo>
                  <a:close/>
                </a:path>
              </a:pathLst>
            </a:custGeom>
            <a:solidFill>
              <a:srgbClr val="33CCFF"/>
            </a:solidFill>
          </p:spPr>
          <p:txBody>
            <a:bodyPr wrap="square" lIns="0" tIns="0" rIns="0" bIns="0" rtlCol="0"/>
            <a:lstStyle/>
            <a:p>
              <a:endParaRPr/>
            </a:p>
          </p:txBody>
        </p:sp>
        <p:sp>
          <p:nvSpPr>
            <p:cNvPr id="5" name="object 5"/>
            <p:cNvSpPr/>
            <p:nvPr/>
          </p:nvSpPr>
          <p:spPr>
            <a:xfrm>
              <a:off x="12192" y="0"/>
              <a:ext cx="4572000" cy="685800"/>
            </a:xfrm>
            <a:custGeom>
              <a:avLst/>
              <a:gdLst/>
              <a:ahLst/>
              <a:cxnLst/>
              <a:rect l="l" t="t" r="r" b="b"/>
              <a:pathLst>
                <a:path w="4572000" h="685800">
                  <a:moveTo>
                    <a:pt x="0" y="685800"/>
                  </a:moveTo>
                  <a:lnTo>
                    <a:pt x="4572000" y="685800"/>
                  </a:lnTo>
                  <a:lnTo>
                    <a:pt x="4572000" y="0"/>
                  </a:lnTo>
                  <a:lnTo>
                    <a:pt x="0" y="0"/>
                  </a:lnTo>
                  <a:lnTo>
                    <a:pt x="0" y="685800"/>
                  </a:lnTo>
                  <a:close/>
                </a:path>
              </a:pathLst>
            </a:custGeom>
            <a:ln w="4762">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262128" y="233976"/>
            <a:ext cx="1390650" cy="258404"/>
          </a:xfrm>
          <a:prstGeom prst="rect">
            <a:avLst/>
          </a:prstGeom>
        </p:spPr>
        <p:txBody>
          <a:bodyPr vert="horz" wrap="square" lIns="0" tIns="12065" rIns="0" bIns="0" rtlCol="0">
            <a:spAutoFit/>
          </a:bodyPr>
          <a:lstStyle/>
          <a:p>
            <a:pPr marL="12700">
              <a:lnSpc>
                <a:spcPct val="100000"/>
              </a:lnSpc>
              <a:spcBef>
                <a:spcPts val="95"/>
              </a:spcBef>
              <a:tabLst>
                <a:tab pos="534670" algn="l"/>
              </a:tabLst>
            </a:pPr>
            <a:r>
              <a:rPr sz="1600" b="1" spc="-15" dirty="0" smtClean="0">
                <a:latin typeface="Times New Roman"/>
                <a:cs typeface="Times New Roman"/>
              </a:rPr>
              <a:t>G</a:t>
            </a:r>
            <a:r>
              <a:rPr sz="1600" b="1" spc="-10" dirty="0" smtClean="0">
                <a:latin typeface="Times New Roman"/>
                <a:cs typeface="Times New Roman"/>
              </a:rPr>
              <a:t>RAP</a:t>
            </a:r>
            <a:r>
              <a:rPr sz="1600" b="1" spc="-15" dirty="0" smtClean="0">
                <a:latin typeface="Times New Roman"/>
                <a:cs typeface="Times New Roman"/>
              </a:rPr>
              <a:t>H</a:t>
            </a:r>
            <a:r>
              <a:rPr sz="1600" b="1" spc="-5" dirty="0" smtClean="0">
                <a:latin typeface="Times New Roman"/>
                <a:cs typeface="Times New Roman"/>
              </a:rPr>
              <a:t>S</a:t>
            </a:r>
            <a:endParaRPr sz="1600" dirty="0">
              <a:latin typeface="Times New Roman"/>
              <a:cs typeface="Times New Roman"/>
            </a:endParaRPr>
          </a:p>
        </p:txBody>
      </p:sp>
      <p:grpSp>
        <p:nvGrpSpPr>
          <p:cNvPr id="10" name="object 10"/>
          <p:cNvGrpSpPr/>
          <p:nvPr/>
        </p:nvGrpSpPr>
        <p:grpSpPr>
          <a:xfrm>
            <a:off x="137160" y="728472"/>
            <a:ext cx="4305300" cy="2425065"/>
            <a:chOff x="137160" y="728472"/>
            <a:chExt cx="4305300" cy="2425065"/>
          </a:xfrm>
        </p:grpSpPr>
        <p:pic>
          <p:nvPicPr>
            <p:cNvPr id="11" name="object 11"/>
            <p:cNvPicPr/>
            <p:nvPr/>
          </p:nvPicPr>
          <p:blipFill>
            <a:blip r:embed="rId2" cstate="print"/>
            <a:stretch>
              <a:fillRect/>
            </a:stretch>
          </p:blipFill>
          <p:spPr>
            <a:xfrm>
              <a:off x="251460" y="837628"/>
              <a:ext cx="137159" cy="136445"/>
            </a:xfrm>
            <a:prstGeom prst="rect">
              <a:avLst/>
            </a:prstGeom>
          </p:spPr>
        </p:pic>
        <p:pic>
          <p:nvPicPr>
            <p:cNvPr id="12" name="object 12"/>
            <p:cNvPicPr/>
            <p:nvPr/>
          </p:nvPicPr>
          <p:blipFill>
            <a:blip r:embed="rId3" cstate="print"/>
            <a:stretch>
              <a:fillRect/>
            </a:stretch>
          </p:blipFill>
          <p:spPr>
            <a:xfrm>
              <a:off x="347472" y="728472"/>
              <a:ext cx="644651" cy="291083"/>
            </a:xfrm>
            <a:prstGeom prst="rect">
              <a:avLst/>
            </a:prstGeom>
          </p:spPr>
        </p:pic>
        <p:pic>
          <p:nvPicPr>
            <p:cNvPr id="13" name="object 13"/>
            <p:cNvPicPr/>
            <p:nvPr/>
          </p:nvPicPr>
          <p:blipFill>
            <a:blip r:embed="rId4" cstate="print"/>
            <a:stretch>
              <a:fillRect/>
            </a:stretch>
          </p:blipFill>
          <p:spPr>
            <a:xfrm>
              <a:off x="845820" y="728472"/>
              <a:ext cx="356615" cy="291083"/>
            </a:xfrm>
            <a:prstGeom prst="rect">
              <a:avLst/>
            </a:prstGeom>
          </p:spPr>
        </p:pic>
        <p:pic>
          <p:nvPicPr>
            <p:cNvPr id="14" name="object 14"/>
            <p:cNvPicPr/>
            <p:nvPr/>
          </p:nvPicPr>
          <p:blipFill>
            <a:blip r:embed="rId5" cstate="print"/>
            <a:stretch>
              <a:fillRect/>
            </a:stretch>
          </p:blipFill>
          <p:spPr>
            <a:xfrm>
              <a:off x="1056132" y="728472"/>
              <a:ext cx="405384" cy="291083"/>
            </a:xfrm>
            <a:prstGeom prst="rect">
              <a:avLst/>
            </a:prstGeom>
          </p:spPr>
        </p:pic>
        <p:pic>
          <p:nvPicPr>
            <p:cNvPr id="15" name="object 15"/>
            <p:cNvPicPr/>
            <p:nvPr/>
          </p:nvPicPr>
          <p:blipFill>
            <a:blip r:embed="rId6" cstate="print"/>
            <a:stretch>
              <a:fillRect/>
            </a:stretch>
          </p:blipFill>
          <p:spPr>
            <a:xfrm>
              <a:off x="1315212" y="728472"/>
              <a:ext cx="600456" cy="291083"/>
            </a:xfrm>
            <a:prstGeom prst="rect">
              <a:avLst/>
            </a:prstGeom>
          </p:spPr>
        </p:pic>
        <p:pic>
          <p:nvPicPr>
            <p:cNvPr id="16" name="object 16"/>
            <p:cNvPicPr/>
            <p:nvPr/>
          </p:nvPicPr>
          <p:blipFill>
            <a:blip r:embed="rId7" cstate="print"/>
            <a:stretch>
              <a:fillRect/>
            </a:stretch>
          </p:blipFill>
          <p:spPr>
            <a:xfrm>
              <a:off x="1770888" y="728472"/>
              <a:ext cx="621792" cy="291083"/>
            </a:xfrm>
            <a:prstGeom prst="rect">
              <a:avLst/>
            </a:prstGeom>
          </p:spPr>
        </p:pic>
        <p:pic>
          <p:nvPicPr>
            <p:cNvPr id="17" name="object 17"/>
            <p:cNvPicPr/>
            <p:nvPr/>
          </p:nvPicPr>
          <p:blipFill>
            <a:blip r:embed="rId8" cstate="print"/>
            <a:stretch>
              <a:fillRect/>
            </a:stretch>
          </p:blipFill>
          <p:spPr>
            <a:xfrm>
              <a:off x="2246376" y="728472"/>
              <a:ext cx="387096" cy="291083"/>
            </a:xfrm>
            <a:prstGeom prst="rect">
              <a:avLst/>
            </a:prstGeom>
          </p:spPr>
        </p:pic>
        <p:pic>
          <p:nvPicPr>
            <p:cNvPr id="18" name="object 18"/>
            <p:cNvPicPr/>
            <p:nvPr/>
          </p:nvPicPr>
          <p:blipFill>
            <a:blip r:embed="rId9" cstate="print"/>
            <a:stretch>
              <a:fillRect/>
            </a:stretch>
          </p:blipFill>
          <p:spPr>
            <a:xfrm>
              <a:off x="2487167" y="728472"/>
              <a:ext cx="316991" cy="291083"/>
            </a:xfrm>
            <a:prstGeom prst="rect">
              <a:avLst/>
            </a:prstGeom>
          </p:spPr>
        </p:pic>
        <p:pic>
          <p:nvPicPr>
            <p:cNvPr id="19" name="object 19"/>
            <p:cNvPicPr/>
            <p:nvPr/>
          </p:nvPicPr>
          <p:blipFill>
            <a:blip r:embed="rId10" cstate="print"/>
            <a:stretch>
              <a:fillRect/>
            </a:stretch>
          </p:blipFill>
          <p:spPr>
            <a:xfrm>
              <a:off x="2657855" y="728472"/>
              <a:ext cx="435863" cy="291083"/>
            </a:xfrm>
            <a:prstGeom prst="rect">
              <a:avLst/>
            </a:prstGeom>
          </p:spPr>
        </p:pic>
        <p:pic>
          <p:nvPicPr>
            <p:cNvPr id="20" name="object 20"/>
            <p:cNvPicPr/>
            <p:nvPr/>
          </p:nvPicPr>
          <p:blipFill>
            <a:blip r:embed="rId8" cstate="print"/>
            <a:stretch>
              <a:fillRect/>
            </a:stretch>
          </p:blipFill>
          <p:spPr>
            <a:xfrm>
              <a:off x="2945892" y="728472"/>
              <a:ext cx="387096" cy="291083"/>
            </a:xfrm>
            <a:prstGeom prst="rect">
              <a:avLst/>
            </a:prstGeom>
          </p:spPr>
        </p:pic>
        <p:pic>
          <p:nvPicPr>
            <p:cNvPr id="21" name="object 21"/>
            <p:cNvPicPr/>
            <p:nvPr/>
          </p:nvPicPr>
          <p:blipFill>
            <a:blip r:embed="rId11" cstate="print"/>
            <a:stretch>
              <a:fillRect/>
            </a:stretch>
          </p:blipFill>
          <p:spPr>
            <a:xfrm>
              <a:off x="3186683" y="728472"/>
              <a:ext cx="697991" cy="291083"/>
            </a:xfrm>
            <a:prstGeom prst="rect">
              <a:avLst/>
            </a:prstGeom>
          </p:spPr>
        </p:pic>
        <p:pic>
          <p:nvPicPr>
            <p:cNvPr id="22" name="object 22"/>
            <p:cNvPicPr/>
            <p:nvPr/>
          </p:nvPicPr>
          <p:blipFill>
            <a:blip r:embed="rId12" cstate="print"/>
            <a:stretch>
              <a:fillRect/>
            </a:stretch>
          </p:blipFill>
          <p:spPr>
            <a:xfrm>
              <a:off x="240792" y="728472"/>
              <a:ext cx="4157471" cy="306324"/>
            </a:xfrm>
            <a:prstGeom prst="rect">
              <a:avLst/>
            </a:prstGeom>
          </p:spPr>
        </p:pic>
        <p:pic>
          <p:nvPicPr>
            <p:cNvPr id="23" name="object 23"/>
            <p:cNvPicPr/>
            <p:nvPr/>
          </p:nvPicPr>
          <p:blipFill>
            <a:blip r:embed="rId13" cstate="print"/>
            <a:stretch>
              <a:fillRect/>
            </a:stretch>
          </p:blipFill>
          <p:spPr>
            <a:xfrm>
              <a:off x="137160" y="941832"/>
              <a:ext cx="819912" cy="291083"/>
            </a:xfrm>
            <a:prstGeom prst="rect">
              <a:avLst/>
            </a:prstGeom>
          </p:spPr>
        </p:pic>
        <p:pic>
          <p:nvPicPr>
            <p:cNvPr id="24" name="object 24"/>
            <p:cNvPicPr/>
            <p:nvPr/>
          </p:nvPicPr>
          <p:blipFill>
            <a:blip r:embed="rId14" cstate="print"/>
            <a:stretch>
              <a:fillRect/>
            </a:stretch>
          </p:blipFill>
          <p:spPr>
            <a:xfrm>
              <a:off x="719328" y="941832"/>
              <a:ext cx="281939" cy="291083"/>
            </a:xfrm>
            <a:prstGeom prst="rect">
              <a:avLst/>
            </a:prstGeom>
          </p:spPr>
        </p:pic>
        <p:pic>
          <p:nvPicPr>
            <p:cNvPr id="25" name="object 25"/>
            <p:cNvPicPr/>
            <p:nvPr/>
          </p:nvPicPr>
          <p:blipFill>
            <a:blip r:embed="rId15" cstate="print"/>
            <a:stretch>
              <a:fillRect/>
            </a:stretch>
          </p:blipFill>
          <p:spPr>
            <a:xfrm>
              <a:off x="818388" y="941832"/>
              <a:ext cx="495300" cy="291083"/>
            </a:xfrm>
            <a:prstGeom prst="rect">
              <a:avLst/>
            </a:prstGeom>
          </p:spPr>
        </p:pic>
        <p:pic>
          <p:nvPicPr>
            <p:cNvPr id="26" name="object 26"/>
            <p:cNvPicPr/>
            <p:nvPr/>
          </p:nvPicPr>
          <p:blipFill>
            <a:blip r:embed="rId16" cstate="print"/>
            <a:stretch>
              <a:fillRect/>
            </a:stretch>
          </p:blipFill>
          <p:spPr>
            <a:xfrm>
              <a:off x="1130808" y="941832"/>
              <a:ext cx="435863" cy="291083"/>
            </a:xfrm>
            <a:prstGeom prst="rect">
              <a:avLst/>
            </a:prstGeom>
          </p:spPr>
        </p:pic>
        <p:pic>
          <p:nvPicPr>
            <p:cNvPr id="27" name="object 27"/>
            <p:cNvPicPr/>
            <p:nvPr/>
          </p:nvPicPr>
          <p:blipFill>
            <a:blip r:embed="rId8" cstate="print"/>
            <a:stretch>
              <a:fillRect/>
            </a:stretch>
          </p:blipFill>
          <p:spPr>
            <a:xfrm>
              <a:off x="1383792" y="941832"/>
              <a:ext cx="387095" cy="291083"/>
            </a:xfrm>
            <a:prstGeom prst="rect">
              <a:avLst/>
            </a:prstGeom>
          </p:spPr>
        </p:pic>
        <p:pic>
          <p:nvPicPr>
            <p:cNvPr id="28" name="object 28"/>
            <p:cNvPicPr/>
            <p:nvPr/>
          </p:nvPicPr>
          <p:blipFill>
            <a:blip r:embed="rId17" cstate="print"/>
            <a:stretch>
              <a:fillRect/>
            </a:stretch>
          </p:blipFill>
          <p:spPr>
            <a:xfrm>
              <a:off x="1588008" y="941832"/>
              <a:ext cx="573024" cy="291083"/>
            </a:xfrm>
            <a:prstGeom prst="rect">
              <a:avLst/>
            </a:prstGeom>
          </p:spPr>
        </p:pic>
        <p:pic>
          <p:nvPicPr>
            <p:cNvPr id="29" name="object 29"/>
            <p:cNvPicPr/>
            <p:nvPr/>
          </p:nvPicPr>
          <p:blipFill>
            <a:blip r:embed="rId18" cstate="print"/>
            <a:stretch>
              <a:fillRect/>
            </a:stretch>
          </p:blipFill>
          <p:spPr>
            <a:xfrm>
              <a:off x="1978152" y="941832"/>
              <a:ext cx="1018032" cy="291083"/>
            </a:xfrm>
            <a:prstGeom prst="rect">
              <a:avLst/>
            </a:prstGeom>
          </p:spPr>
        </p:pic>
        <p:pic>
          <p:nvPicPr>
            <p:cNvPr id="30" name="object 30"/>
            <p:cNvPicPr/>
            <p:nvPr/>
          </p:nvPicPr>
          <p:blipFill>
            <a:blip r:embed="rId19" cstate="print"/>
            <a:stretch>
              <a:fillRect/>
            </a:stretch>
          </p:blipFill>
          <p:spPr>
            <a:xfrm>
              <a:off x="2813304" y="941832"/>
              <a:ext cx="455675" cy="291083"/>
            </a:xfrm>
            <a:prstGeom prst="rect">
              <a:avLst/>
            </a:prstGeom>
          </p:spPr>
        </p:pic>
        <p:pic>
          <p:nvPicPr>
            <p:cNvPr id="31" name="object 31"/>
            <p:cNvPicPr/>
            <p:nvPr/>
          </p:nvPicPr>
          <p:blipFill>
            <a:blip r:embed="rId20" cstate="print"/>
            <a:stretch>
              <a:fillRect/>
            </a:stretch>
          </p:blipFill>
          <p:spPr>
            <a:xfrm>
              <a:off x="3084576" y="941832"/>
              <a:ext cx="835151" cy="291083"/>
            </a:xfrm>
            <a:prstGeom prst="rect">
              <a:avLst/>
            </a:prstGeom>
          </p:spPr>
        </p:pic>
        <p:pic>
          <p:nvPicPr>
            <p:cNvPr id="32" name="object 32"/>
            <p:cNvPicPr/>
            <p:nvPr/>
          </p:nvPicPr>
          <p:blipFill>
            <a:blip r:embed="rId21" cstate="print"/>
            <a:stretch>
              <a:fillRect/>
            </a:stretch>
          </p:blipFill>
          <p:spPr>
            <a:xfrm>
              <a:off x="240792" y="941832"/>
              <a:ext cx="4157471" cy="306324"/>
            </a:xfrm>
            <a:prstGeom prst="rect">
              <a:avLst/>
            </a:prstGeom>
          </p:spPr>
        </p:pic>
        <p:pic>
          <p:nvPicPr>
            <p:cNvPr id="33" name="object 33"/>
            <p:cNvPicPr/>
            <p:nvPr/>
          </p:nvPicPr>
          <p:blipFill>
            <a:blip r:embed="rId22" cstate="print"/>
            <a:stretch>
              <a:fillRect/>
            </a:stretch>
          </p:blipFill>
          <p:spPr>
            <a:xfrm>
              <a:off x="137160" y="1155192"/>
              <a:ext cx="653795" cy="291083"/>
            </a:xfrm>
            <a:prstGeom prst="rect">
              <a:avLst/>
            </a:prstGeom>
          </p:spPr>
        </p:pic>
        <p:pic>
          <p:nvPicPr>
            <p:cNvPr id="34" name="object 34"/>
            <p:cNvPicPr/>
            <p:nvPr/>
          </p:nvPicPr>
          <p:blipFill>
            <a:blip r:embed="rId23" cstate="print"/>
            <a:stretch>
              <a:fillRect/>
            </a:stretch>
          </p:blipFill>
          <p:spPr>
            <a:xfrm>
              <a:off x="640080" y="1155192"/>
              <a:ext cx="387095" cy="291083"/>
            </a:xfrm>
            <a:prstGeom prst="rect">
              <a:avLst/>
            </a:prstGeom>
          </p:spPr>
        </p:pic>
        <p:pic>
          <p:nvPicPr>
            <p:cNvPr id="35" name="object 35"/>
            <p:cNvPicPr/>
            <p:nvPr/>
          </p:nvPicPr>
          <p:blipFill>
            <a:blip r:embed="rId24" cstate="print"/>
            <a:stretch>
              <a:fillRect/>
            </a:stretch>
          </p:blipFill>
          <p:spPr>
            <a:xfrm>
              <a:off x="240792" y="1155192"/>
              <a:ext cx="1187195" cy="306323"/>
            </a:xfrm>
            <a:prstGeom prst="rect">
              <a:avLst/>
            </a:prstGeom>
          </p:spPr>
        </p:pic>
        <p:pic>
          <p:nvPicPr>
            <p:cNvPr id="36" name="object 36"/>
            <p:cNvPicPr/>
            <p:nvPr/>
          </p:nvPicPr>
          <p:blipFill>
            <a:blip r:embed="rId25" cstate="print"/>
            <a:stretch>
              <a:fillRect/>
            </a:stretch>
          </p:blipFill>
          <p:spPr>
            <a:xfrm>
              <a:off x="1190244" y="1155192"/>
              <a:ext cx="281939" cy="291083"/>
            </a:xfrm>
            <a:prstGeom prst="rect">
              <a:avLst/>
            </a:prstGeom>
          </p:spPr>
        </p:pic>
        <p:pic>
          <p:nvPicPr>
            <p:cNvPr id="37" name="object 37"/>
            <p:cNvPicPr/>
            <p:nvPr/>
          </p:nvPicPr>
          <p:blipFill>
            <a:blip r:embed="rId26" cstate="print"/>
            <a:stretch>
              <a:fillRect/>
            </a:stretch>
          </p:blipFill>
          <p:spPr>
            <a:xfrm>
              <a:off x="1322832" y="1155192"/>
              <a:ext cx="861060" cy="291083"/>
            </a:xfrm>
            <a:prstGeom prst="rect">
              <a:avLst/>
            </a:prstGeom>
          </p:spPr>
        </p:pic>
        <p:pic>
          <p:nvPicPr>
            <p:cNvPr id="38" name="object 38"/>
            <p:cNvPicPr/>
            <p:nvPr/>
          </p:nvPicPr>
          <p:blipFill>
            <a:blip r:embed="rId9" cstate="print"/>
            <a:stretch>
              <a:fillRect/>
            </a:stretch>
          </p:blipFill>
          <p:spPr>
            <a:xfrm>
              <a:off x="2033016" y="1155192"/>
              <a:ext cx="316991" cy="291083"/>
            </a:xfrm>
            <a:prstGeom prst="rect">
              <a:avLst/>
            </a:prstGeom>
          </p:spPr>
        </p:pic>
        <p:pic>
          <p:nvPicPr>
            <p:cNvPr id="39" name="object 39"/>
            <p:cNvPicPr/>
            <p:nvPr/>
          </p:nvPicPr>
          <p:blipFill>
            <a:blip r:embed="rId27" cstate="print"/>
            <a:stretch>
              <a:fillRect/>
            </a:stretch>
          </p:blipFill>
          <p:spPr>
            <a:xfrm>
              <a:off x="2200655" y="1155192"/>
              <a:ext cx="504443" cy="291083"/>
            </a:xfrm>
            <a:prstGeom prst="rect">
              <a:avLst/>
            </a:prstGeom>
          </p:spPr>
        </p:pic>
        <p:pic>
          <p:nvPicPr>
            <p:cNvPr id="40" name="object 40"/>
            <p:cNvPicPr/>
            <p:nvPr/>
          </p:nvPicPr>
          <p:blipFill>
            <a:blip r:embed="rId28" cstate="print"/>
            <a:stretch>
              <a:fillRect/>
            </a:stretch>
          </p:blipFill>
          <p:spPr>
            <a:xfrm>
              <a:off x="2555748" y="1155192"/>
              <a:ext cx="751331" cy="291083"/>
            </a:xfrm>
            <a:prstGeom prst="rect">
              <a:avLst/>
            </a:prstGeom>
          </p:spPr>
        </p:pic>
        <p:pic>
          <p:nvPicPr>
            <p:cNvPr id="41" name="object 41"/>
            <p:cNvPicPr/>
            <p:nvPr/>
          </p:nvPicPr>
          <p:blipFill>
            <a:blip r:embed="rId9" cstate="print"/>
            <a:stretch>
              <a:fillRect/>
            </a:stretch>
          </p:blipFill>
          <p:spPr>
            <a:xfrm>
              <a:off x="3156204" y="1155192"/>
              <a:ext cx="316991" cy="291083"/>
            </a:xfrm>
            <a:prstGeom prst="rect">
              <a:avLst/>
            </a:prstGeom>
          </p:spPr>
        </p:pic>
        <p:pic>
          <p:nvPicPr>
            <p:cNvPr id="42" name="object 42"/>
            <p:cNvPicPr/>
            <p:nvPr/>
          </p:nvPicPr>
          <p:blipFill>
            <a:blip r:embed="rId29" cstate="print"/>
            <a:stretch>
              <a:fillRect/>
            </a:stretch>
          </p:blipFill>
          <p:spPr>
            <a:xfrm>
              <a:off x="3323844" y="1155192"/>
              <a:ext cx="1074420" cy="291083"/>
            </a:xfrm>
            <a:prstGeom prst="rect">
              <a:avLst/>
            </a:prstGeom>
          </p:spPr>
        </p:pic>
        <p:pic>
          <p:nvPicPr>
            <p:cNvPr id="43" name="object 43"/>
            <p:cNvPicPr/>
            <p:nvPr/>
          </p:nvPicPr>
          <p:blipFill>
            <a:blip r:embed="rId30" cstate="print"/>
            <a:stretch>
              <a:fillRect/>
            </a:stretch>
          </p:blipFill>
          <p:spPr>
            <a:xfrm>
              <a:off x="137160" y="1368552"/>
              <a:ext cx="861060" cy="291083"/>
            </a:xfrm>
            <a:prstGeom prst="rect">
              <a:avLst/>
            </a:prstGeom>
          </p:spPr>
        </p:pic>
        <p:pic>
          <p:nvPicPr>
            <p:cNvPr id="44" name="object 44"/>
            <p:cNvPicPr/>
            <p:nvPr/>
          </p:nvPicPr>
          <p:blipFill>
            <a:blip r:embed="rId31" cstate="print"/>
            <a:stretch>
              <a:fillRect/>
            </a:stretch>
          </p:blipFill>
          <p:spPr>
            <a:xfrm>
              <a:off x="850392" y="1368552"/>
              <a:ext cx="377951" cy="291083"/>
            </a:xfrm>
            <a:prstGeom prst="rect">
              <a:avLst/>
            </a:prstGeom>
          </p:spPr>
        </p:pic>
        <p:pic>
          <p:nvPicPr>
            <p:cNvPr id="45" name="object 45"/>
            <p:cNvPicPr/>
            <p:nvPr/>
          </p:nvPicPr>
          <p:blipFill>
            <a:blip r:embed="rId32" cstate="print"/>
            <a:stretch>
              <a:fillRect/>
            </a:stretch>
          </p:blipFill>
          <p:spPr>
            <a:xfrm>
              <a:off x="1082040" y="1368552"/>
              <a:ext cx="672083" cy="291083"/>
            </a:xfrm>
            <a:prstGeom prst="rect">
              <a:avLst/>
            </a:prstGeom>
          </p:spPr>
        </p:pic>
        <p:pic>
          <p:nvPicPr>
            <p:cNvPr id="46" name="object 46"/>
            <p:cNvPicPr/>
            <p:nvPr/>
          </p:nvPicPr>
          <p:blipFill>
            <a:blip r:embed="rId33" cstate="print"/>
            <a:stretch>
              <a:fillRect/>
            </a:stretch>
          </p:blipFill>
          <p:spPr>
            <a:xfrm>
              <a:off x="1607820" y="1368552"/>
              <a:ext cx="315468" cy="291083"/>
            </a:xfrm>
            <a:prstGeom prst="rect">
              <a:avLst/>
            </a:prstGeom>
          </p:spPr>
        </p:pic>
        <p:pic>
          <p:nvPicPr>
            <p:cNvPr id="47" name="object 47"/>
            <p:cNvPicPr/>
            <p:nvPr/>
          </p:nvPicPr>
          <p:blipFill>
            <a:blip r:embed="rId34" cstate="print"/>
            <a:stretch>
              <a:fillRect/>
            </a:stretch>
          </p:blipFill>
          <p:spPr>
            <a:xfrm>
              <a:off x="1776983" y="1368552"/>
              <a:ext cx="585215" cy="291083"/>
            </a:xfrm>
            <a:prstGeom prst="rect">
              <a:avLst/>
            </a:prstGeom>
          </p:spPr>
        </p:pic>
        <p:pic>
          <p:nvPicPr>
            <p:cNvPr id="48" name="object 48"/>
            <p:cNvPicPr/>
            <p:nvPr/>
          </p:nvPicPr>
          <p:blipFill>
            <a:blip r:embed="rId35" cstate="print"/>
            <a:stretch>
              <a:fillRect/>
            </a:stretch>
          </p:blipFill>
          <p:spPr>
            <a:xfrm>
              <a:off x="2215895" y="1368552"/>
              <a:ext cx="484631" cy="291083"/>
            </a:xfrm>
            <a:prstGeom prst="rect">
              <a:avLst/>
            </a:prstGeom>
          </p:spPr>
        </p:pic>
        <p:pic>
          <p:nvPicPr>
            <p:cNvPr id="49" name="object 49"/>
            <p:cNvPicPr/>
            <p:nvPr/>
          </p:nvPicPr>
          <p:blipFill>
            <a:blip r:embed="rId36" cstate="print"/>
            <a:stretch>
              <a:fillRect/>
            </a:stretch>
          </p:blipFill>
          <p:spPr>
            <a:xfrm>
              <a:off x="2552700" y="1368552"/>
              <a:ext cx="574548" cy="291083"/>
            </a:xfrm>
            <a:prstGeom prst="rect">
              <a:avLst/>
            </a:prstGeom>
          </p:spPr>
        </p:pic>
        <p:pic>
          <p:nvPicPr>
            <p:cNvPr id="50" name="object 50"/>
            <p:cNvPicPr/>
            <p:nvPr/>
          </p:nvPicPr>
          <p:blipFill>
            <a:blip r:embed="rId37" cstate="print"/>
            <a:stretch>
              <a:fillRect/>
            </a:stretch>
          </p:blipFill>
          <p:spPr>
            <a:xfrm>
              <a:off x="2980944" y="1368552"/>
              <a:ext cx="551688" cy="291083"/>
            </a:xfrm>
            <a:prstGeom prst="rect">
              <a:avLst/>
            </a:prstGeom>
          </p:spPr>
        </p:pic>
        <p:pic>
          <p:nvPicPr>
            <p:cNvPr id="51" name="object 51"/>
            <p:cNvPicPr/>
            <p:nvPr/>
          </p:nvPicPr>
          <p:blipFill>
            <a:blip r:embed="rId38" cstate="print"/>
            <a:stretch>
              <a:fillRect/>
            </a:stretch>
          </p:blipFill>
          <p:spPr>
            <a:xfrm>
              <a:off x="3386327" y="1368552"/>
              <a:ext cx="496824" cy="291083"/>
            </a:xfrm>
            <a:prstGeom prst="rect">
              <a:avLst/>
            </a:prstGeom>
          </p:spPr>
        </p:pic>
        <p:pic>
          <p:nvPicPr>
            <p:cNvPr id="52" name="object 52"/>
            <p:cNvPicPr/>
            <p:nvPr/>
          </p:nvPicPr>
          <p:blipFill>
            <a:blip r:embed="rId39" cstate="print"/>
            <a:stretch>
              <a:fillRect/>
            </a:stretch>
          </p:blipFill>
          <p:spPr>
            <a:xfrm>
              <a:off x="3736848" y="1368552"/>
              <a:ext cx="661415" cy="291083"/>
            </a:xfrm>
            <a:prstGeom prst="rect">
              <a:avLst/>
            </a:prstGeom>
          </p:spPr>
        </p:pic>
        <p:pic>
          <p:nvPicPr>
            <p:cNvPr id="53" name="object 53"/>
            <p:cNvPicPr/>
            <p:nvPr/>
          </p:nvPicPr>
          <p:blipFill>
            <a:blip r:embed="rId40" cstate="print"/>
            <a:stretch>
              <a:fillRect/>
            </a:stretch>
          </p:blipFill>
          <p:spPr>
            <a:xfrm>
              <a:off x="137160" y="1581912"/>
              <a:ext cx="726948" cy="291083"/>
            </a:xfrm>
            <a:prstGeom prst="rect">
              <a:avLst/>
            </a:prstGeom>
          </p:spPr>
        </p:pic>
        <p:pic>
          <p:nvPicPr>
            <p:cNvPr id="54" name="object 54"/>
            <p:cNvPicPr/>
            <p:nvPr/>
          </p:nvPicPr>
          <p:blipFill>
            <a:blip r:embed="rId41" cstate="print"/>
            <a:stretch>
              <a:fillRect/>
            </a:stretch>
          </p:blipFill>
          <p:spPr>
            <a:xfrm>
              <a:off x="714756" y="1581912"/>
              <a:ext cx="563880" cy="291083"/>
            </a:xfrm>
            <a:prstGeom prst="rect">
              <a:avLst/>
            </a:prstGeom>
          </p:spPr>
        </p:pic>
        <p:pic>
          <p:nvPicPr>
            <p:cNvPr id="55" name="object 55"/>
            <p:cNvPicPr/>
            <p:nvPr/>
          </p:nvPicPr>
          <p:blipFill>
            <a:blip r:embed="rId42" cstate="print"/>
            <a:stretch>
              <a:fillRect/>
            </a:stretch>
          </p:blipFill>
          <p:spPr>
            <a:xfrm>
              <a:off x="1129284" y="1581912"/>
              <a:ext cx="583692" cy="291083"/>
            </a:xfrm>
            <a:prstGeom prst="rect">
              <a:avLst/>
            </a:prstGeom>
          </p:spPr>
        </p:pic>
        <p:pic>
          <p:nvPicPr>
            <p:cNvPr id="56" name="object 56"/>
            <p:cNvPicPr/>
            <p:nvPr/>
          </p:nvPicPr>
          <p:blipFill>
            <a:blip r:embed="rId43" cstate="print"/>
            <a:stretch>
              <a:fillRect/>
            </a:stretch>
          </p:blipFill>
          <p:spPr>
            <a:xfrm>
              <a:off x="1563624" y="1581912"/>
              <a:ext cx="376427" cy="291083"/>
            </a:xfrm>
            <a:prstGeom prst="rect">
              <a:avLst/>
            </a:prstGeom>
          </p:spPr>
        </p:pic>
        <p:pic>
          <p:nvPicPr>
            <p:cNvPr id="57" name="object 57"/>
            <p:cNvPicPr/>
            <p:nvPr/>
          </p:nvPicPr>
          <p:blipFill>
            <a:blip r:embed="rId9" cstate="print"/>
            <a:stretch>
              <a:fillRect/>
            </a:stretch>
          </p:blipFill>
          <p:spPr>
            <a:xfrm>
              <a:off x="1790700" y="1581912"/>
              <a:ext cx="316992" cy="291083"/>
            </a:xfrm>
            <a:prstGeom prst="rect">
              <a:avLst/>
            </a:prstGeom>
          </p:spPr>
        </p:pic>
        <p:pic>
          <p:nvPicPr>
            <p:cNvPr id="58" name="object 58"/>
            <p:cNvPicPr/>
            <p:nvPr/>
          </p:nvPicPr>
          <p:blipFill>
            <a:blip r:embed="rId44" cstate="print"/>
            <a:stretch>
              <a:fillRect/>
            </a:stretch>
          </p:blipFill>
          <p:spPr>
            <a:xfrm>
              <a:off x="1958339" y="1581912"/>
              <a:ext cx="644652" cy="291083"/>
            </a:xfrm>
            <a:prstGeom prst="rect">
              <a:avLst/>
            </a:prstGeom>
          </p:spPr>
        </p:pic>
        <p:pic>
          <p:nvPicPr>
            <p:cNvPr id="59" name="object 59"/>
            <p:cNvPicPr/>
            <p:nvPr/>
          </p:nvPicPr>
          <p:blipFill>
            <a:blip r:embed="rId35" cstate="print"/>
            <a:stretch>
              <a:fillRect/>
            </a:stretch>
          </p:blipFill>
          <p:spPr>
            <a:xfrm>
              <a:off x="2453639" y="1581912"/>
              <a:ext cx="484631" cy="291083"/>
            </a:xfrm>
            <a:prstGeom prst="rect">
              <a:avLst/>
            </a:prstGeom>
          </p:spPr>
        </p:pic>
        <p:pic>
          <p:nvPicPr>
            <p:cNvPr id="60" name="object 60"/>
            <p:cNvPicPr/>
            <p:nvPr/>
          </p:nvPicPr>
          <p:blipFill>
            <a:blip r:embed="rId45" cstate="print"/>
            <a:stretch>
              <a:fillRect/>
            </a:stretch>
          </p:blipFill>
          <p:spPr>
            <a:xfrm>
              <a:off x="2787395" y="1581912"/>
              <a:ext cx="573024" cy="291083"/>
            </a:xfrm>
            <a:prstGeom prst="rect">
              <a:avLst/>
            </a:prstGeom>
          </p:spPr>
        </p:pic>
        <p:pic>
          <p:nvPicPr>
            <p:cNvPr id="61" name="object 61"/>
            <p:cNvPicPr/>
            <p:nvPr/>
          </p:nvPicPr>
          <p:blipFill>
            <a:blip r:embed="rId38" cstate="print"/>
            <a:stretch>
              <a:fillRect/>
            </a:stretch>
          </p:blipFill>
          <p:spPr>
            <a:xfrm>
              <a:off x="3211067" y="1581912"/>
              <a:ext cx="496824" cy="291083"/>
            </a:xfrm>
            <a:prstGeom prst="rect">
              <a:avLst/>
            </a:prstGeom>
          </p:spPr>
        </p:pic>
        <p:pic>
          <p:nvPicPr>
            <p:cNvPr id="62" name="object 62"/>
            <p:cNvPicPr/>
            <p:nvPr/>
          </p:nvPicPr>
          <p:blipFill>
            <a:blip r:embed="rId23" cstate="print"/>
            <a:stretch>
              <a:fillRect/>
            </a:stretch>
          </p:blipFill>
          <p:spPr>
            <a:xfrm>
              <a:off x="3558539" y="1581912"/>
              <a:ext cx="387096" cy="291083"/>
            </a:xfrm>
            <a:prstGeom prst="rect">
              <a:avLst/>
            </a:prstGeom>
          </p:spPr>
        </p:pic>
        <p:pic>
          <p:nvPicPr>
            <p:cNvPr id="63" name="object 63"/>
            <p:cNvPicPr/>
            <p:nvPr/>
          </p:nvPicPr>
          <p:blipFill>
            <a:blip r:embed="rId46" cstate="print"/>
            <a:stretch>
              <a:fillRect/>
            </a:stretch>
          </p:blipFill>
          <p:spPr>
            <a:xfrm>
              <a:off x="3796283" y="1581912"/>
              <a:ext cx="601979" cy="291083"/>
            </a:xfrm>
            <a:prstGeom prst="rect">
              <a:avLst/>
            </a:prstGeom>
          </p:spPr>
        </p:pic>
        <p:pic>
          <p:nvPicPr>
            <p:cNvPr id="64" name="object 64"/>
            <p:cNvPicPr/>
            <p:nvPr/>
          </p:nvPicPr>
          <p:blipFill>
            <a:blip r:embed="rId47" cstate="print"/>
            <a:stretch>
              <a:fillRect/>
            </a:stretch>
          </p:blipFill>
          <p:spPr>
            <a:xfrm>
              <a:off x="137160" y="1795272"/>
              <a:ext cx="751332" cy="291083"/>
            </a:xfrm>
            <a:prstGeom prst="rect">
              <a:avLst/>
            </a:prstGeom>
          </p:spPr>
        </p:pic>
        <p:pic>
          <p:nvPicPr>
            <p:cNvPr id="65" name="object 65"/>
            <p:cNvPicPr/>
            <p:nvPr/>
          </p:nvPicPr>
          <p:blipFill>
            <a:blip r:embed="rId25" cstate="print"/>
            <a:stretch>
              <a:fillRect/>
            </a:stretch>
          </p:blipFill>
          <p:spPr>
            <a:xfrm>
              <a:off x="650748" y="1795272"/>
              <a:ext cx="281939" cy="291083"/>
            </a:xfrm>
            <a:prstGeom prst="rect">
              <a:avLst/>
            </a:prstGeom>
          </p:spPr>
        </p:pic>
        <p:pic>
          <p:nvPicPr>
            <p:cNvPr id="66" name="object 66"/>
            <p:cNvPicPr/>
            <p:nvPr/>
          </p:nvPicPr>
          <p:blipFill>
            <a:blip r:embed="rId48" cstate="print"/>
            <a:stretch>
              <a:fillRect/>
            </a:stretch>
          </p:blipFill>
          <p:spPr>
            <a:xfrm>
              <a:off x="740664" y="1795272"/>
              <a:ext cx="752856" cy="291083"/>
            </a:xfrm>
            <a:prstGeom prst="rect">
              <a:avLst/>
            </a:prstGeom>
          </p:spPr>
        </p:pic>
        <p:pic>
          <p:nvPicPr>
            <p:cNvPr id="67" name="object 67"/>
            <p:cNvPicPr/>
            <p:nvPr/>
          </p:nvPicPr>
          <p:blipFill>
            <a:blip r:embed="rId49" cstate="print"/>
            <a:stretch>
              <a:fillRect/>
            </a:stretch>
          </p:blipFill>
          <p:spPr>
            <a:xfrm>
              <a:off x="1301496" y="1795272"/>
              <a:ext cx="539495" cy="291083"/>
            </a:xfrm>
            <a:prstGeom prst="rect">
              <a:avLst/>
            </a:prstGeom>
          </p:spPr>
        </p:pic>
        <p:pic>
          <p:nvPicPr>
            <p:cNvPr id="68" name="object 68"/>
            <p:cNvPicPr/>
            <p:nvPr/>
          </p:nvPicPr>
          <p:blipFill>
            <a:blip r:embed="rId50" cstate="print"/>
            <a:stretch>
              <a:fillRect/>
            </a:stretch>
          </p:blipFill>
          <p:spPr>
            <a:xfrm>
              <a:off x="1650492" y="1795272"/>
              <a:ext cx="406907" cy="291083"/>
            </a:xfrm>
            <a:prstGeom prst="rect">
              <a:avLst/>
            </a:prstGeom>
          </p:spPr>
        </p:pic>
        <p:pic>
          <p:nvPicPr>
            <p:cNvPr id="69" name="object 69"/>
            <p:cNvPicPr/>
            <p:nvPr/>
          </p:nvPicPr>
          <p:blipFill>
            <a:blip r:embed="rId51" cstate="print"/>
            <a:stretch>
              <a:fillRect/>
            </a:stretch>
          </p:blipFill>
          <p:spPr>
            <a:xfrm>
              <a:off x="1863852" y="1795272"/>
              <a:ext cx="643128" cy="291083"/>
            </a:xfrm>
            <a:prstGeom prst="rect">
              <a:avLst/>
            </a:prstGeom>
          </p:spPr>
        </p:pic>
        <p:pic>
          <p:nvPicPr>
            <p:cNvPr id="70" name="object 70"/>
            <p:cNvPicPr/>
            <p:nvPr/>
          </p:nvPicPr>
          <p:blipFill>
            <a:blip r:embed="rId52" cstate="print"/>
            <a:stretch>
              <a:fillRect/>
            </a:stretch>
          </p:blipFill>
          <p:spPr>
            <a:xfrm>
              <a:off x="2314955" y="1795272"/>
              <a:ext cx="856488" cy="291083"/>
            </a:xfrm>
            <a:prstGeom prst="rect">
              <a:avLst/>
            </a:prstGeom>
          </p:spPr>
        </p:pic>
        <p:pic>
          <p:nvPicPr>
            <p:cNvPr id="71" name="object 71"/>
            <p:cNvPicPr/>
            <p:nvPr/>
          </p:nvPicPr>
          <p:blipFill>
            <a:blip r:embed="rId23" cstate="print"/>
            <a:stretch>
              <a:fillRect/>
            </a:stretch>
          </p:blipFill>
          <p:spPr>
            <a:xfrm>
              <a:off x="2977895" y="1795272"/>
              <a:ext cx="387096" cy="291083"/>
            </a:xfrm>
            <a:prstGeom prst="rect">
              <a:avLst/>
            </a:prstGeom>
          </p:spPr>
        </p:pic>
        <p:pic>
          <p:nvPicPr>
            <p:cNvPr id="72" name="object 72"/>
            <p:cNvPicPr/>
            <p:nvPr/>
          </p:nvPicPr>
          <p:blipFill>
            <a:blip r:embed="rId53" cstate="print"/>
            <a:stretch>
              <a:fillRect/>
            </a:stretch>
          </p:blipFill>
          <p:spPr>
            <a:xfrm>
              <a:off x="3171444" y="1795272"/>
              <a:ext cx="989076" cy="291083"/>
            </a:xfrm>
            <a:prstGeom prst="rect">
              <a:avLst/>
            </a:prstGeom>
          </p:spPr>
        </p:pic>
        <p:pic>
          <p:nvPicPr>
            <p:cNvPr id="73" name="object 73"/>
            <p:cNvPicPr/>
            <p:nvPr/>
          </p:nvPicPr>
          <p:blipFill>
            <a:blip r:embed="rId25" cstate="print"/>
            <a:stretch>
              <a:fillRect/>
            </a:stretch>
          </p:blipFill>
          <p:spPr>
            <a:xfrm>
              <a:off x="3922775" y="1795272"/>
              <a:ext cx="281939" cy="291083"/>
            </a:xfrm>
            <a:prstGeom prst="rect">
              <a:avLst/>
            </a:prstGeom>
          </p:spPr>
        </p:pic>
        <p:pic>
          <p:nvPicPr>
            <p:cNvPr id="74" name="object 74"/>
            <p:cNvPicPr/>
            <p:nvPr/>
          </p:nvPicPr>
          <p:blipFill>
            <a:blip r:embed="rId54" cstate="print"/>
            <a:stretch>
              <a:fillRect/>
            </a:stretch>
          </p:blipFill>
          <p:spPr>
            <a:xfrm>
              <a:off x="4012692" y="1795272"/>
              <a:ext cx="385572" cy="291083"/>
            </a:xfrm>
            <a:prstGeom prst="rect">
              <a:avLst/>
            </a:prstGeom>
          </p:spPr>
        </p:pic>
        <p:pic>
          <p:nvPicPr>
            <p:cNvPr id="75" name="object 75"/>
            <p:cNvPicPr/>
            <p:nvPr/>
          </p:nvPicPr>
          <p:blipFill>
            <a:blip r:embed="rId9" cstate="print"/>
            <a:stretch>
              <a:fillRect/>
            </a:stretch>
          </p:blipFill>
          <p:spPr>
            <a:xfrm>
              <a:off x="137160" y="2008632"/>
              <a:ext cx="316992" cy="291083"/>
            </a:xfrm>
            <a:prstGeom prst="rect">
              <a:avLst/>
            </a:prstGeom>
          </p:spPr>
        </p:pic>
        <p:pic>
          <p:nvPicPr>
            <p:cNvPr id="76" name="object 76"/>
            <p:cNvPicPr/>
            <p:nvPr/>
          </p:nvPicPr>
          <p:blipFill>
            <a:blip r:embed="rId55" cstate="print"/>
            <a:stretch>
              <a:fillRect/>
            </a:stretch>
          </p:blipFill>
          <p:spPr>
            <a:xfrm>
              <a:off x="262128" y="2008632"/>
              <a:ext cx="810768" cy="291083"/>
            </a:xfrm>
            <a:prstGeom prst="rect">
              <a:avLst/>
            </a:prstGeom>
          </p:spPr>
        </p:pic>
        <p:pic>
          <p:nvPicPr>
            <p:cNvPr id="77" name="object 77"/>
            <p:cNvPicPr/>
            <p:nvPr/>
          </p:nvPicPr>
          <p:blipFill>
            <a:blip r:embed="rId56" cstate="print"/>
            <a:stretch>
              <a:fillRect/>
            </a:stretch>
          </p:blipFill>
          <p:spPr>
            <a:xfrm>
              <a:off x="879348" y="2008632"/>
              <a:ext cx="688848" cy="291083"/>
            </a:xfrm>
            <a:prstGeom prst="rect">
              <a:avLst/>
            </a:prstGeom>
          </p:spPr>
        </p:pic>
        <p:pic>
          <p:nvPicPr>
            <p:cNvPr id="78" name="object 78"/>
            <p:cNvPicPr/>
            <p:nvPr/>
          </p:nvPicPr>
          <p:blipFill>
            <a:blip r:embed="rId23" cstate="print"/>
            <a:stretch>
              <a:fillRect/>
            </a:stretch>
          </p:blipFill>
          <p:spPr>
            <a:xfrm>
              <a:off x="1374648" y="2008632"/>
              <a:ext cx="387095" cy="291083"/>
            </a:xfrm>
            <a:prstGeom prst="rect">
              <a:avLst/>
            </a:prstGeom>
          </p:spPr>
        </p:pic>
        <p:pic>
          <p:nvPicPr>
            <p:cNvPr id="79" name="object 79"/>
            <p:cNvPicPr/>
            <p:nvPr/>
          </p:nvPicPr>
          <p:blipFill>
            <a:blip r:embed="rId57" cstate="print"/>
            <a:stretch>
              <a:fillRect/>
            </a:stretch>
          </p:blipFill>
          <p:spPr>
            <a:xfrm>
              <a:off x="1569720" y="2008632"/>
              <a:ext cx="842772" cy="291083"/>
            </a:xfrm>
            <a:prstGeom prst="rect">
              <a:avLst/>
            </a:prstGeom>
          </p:spPr>
        </p:pic>
        <p:pic>
          <p:nvPicPr>
            <p:cNvPr id="80" name="object 80"/>
            <p:cNvPicPr/>
            <p:nvPr/>
          </p:nvPicPr>
          <p:blipFill>
            <a:blip r:embed="rId14" cstate="print"/>
            <a:stretch>
              <a:fillRect/>
            </a:stretch>
          </p:blipFill>
          <p:spPr>
            <a:xfrm>
              <a:off x="2174748" y="2008632"/>
              <a:ext cx="281939" cy="291083"/>
            </a:xfrm>
            <a:prstGeom prst="rect">
              <a:avLst/>
            </a:prstGeom>
          </p:spPr>
        </p:pic>
        <p:pic>
          <p:nvPicPr>
            <p:cNvPr id="81" name="object 81"/>
            <p:cNvPicPr/>
            <p:nvPr/>
          </p:nvPicPr>
          <p:blipFill>
            <a:blip r:embed="rId58" cstate="print"/>
            <a:stretch>
              <a:fillRect/>
            </a:stretch>
          </p:blipFill>
          <p:spPr>
            <a:xfrm>
              <a:off x="2264664" y="2008632"/>
              <a:ext cx="562356" cy="291083"/>
            </a:xfrm>
            <a:prstGeom prst="rect">
              <a:avLst/>
            </a:prstGeom>
          </p:spPr>
        </p:pic>
        <p:pic>
          <p:nvPicPr>
            <p:cNvPr id="82" name="object 82"/>
            <p:cNvPicPr/>
            <p:nvPr/>
          </p:nvPicPr>
          <p:blipFill>
            <a:blip r:embed="rId59" cstate="print"/>
            <a:stretch>
              <a:fillRect/>
            </a:stretch>
          </p:blipFill>
          <p:spPr>
            <a:xfrm>
              <a:off x="2634995" y="2008632"/>
              <a:ext cx="617220" cy="291083"/>
            </a:xfrm>
            <a:prstGeom prst="rect">
              <a:avLst/>
            </a:prstGeom>
          </p:spPr>
        </p:pic>
        <p:pic>
          <p:nvPicPr>
            <p:cNvPr id="83" name="object 83"/>
            <p:cNvPicPr/>
            <p:nvPr/>
          </p:nvPicPr>
          <p:blipFill>
            <a:blip r:embed="rId60" cstate="print"/>
            <a:stretch>
              <a:fillRect/>
            </a:stretch>
          </p:blipFill>
          <p:spPr>
            <a:xfrm>
              <a:off x="3060192" y="2008632"/>
              <a:ext cx="673608" cy="291083"/>
            </a:xfrm>
            <a:prstGeom prst="rect">
              <a:avLst/>
            </a:prstGeom>
          </p:spPr>
        </p:pic>
        <p:pic>
          <p:nvPicPr>
            <p:cNvPr id="84" name="object 84"/>
            <p:cNvPicPr/>
            <p:nvPr/>
          </p:nvPicPr>
          <p:blipFill>
            <a:blip r:embed="rId61" cstate="print"/>
            <a:stretch>
              <a:fillRect/>
            </a:stretch>
          </p:blipFill>
          <p:spPr>
            <a:xfrm>
              <a:off x="3540251" y="2008632"/>
              <a:ext cx="858012" cy="291083"/>
            </a:xfrm>
            <a:prstGeom prst="rect">
              <a:avLst/>
            </a:prstGeom>
          </p:spPr>
        </p:pic>
        <p:pic>
          <p:nvPicPr>
            <p:cNvPr id="85" name="object 85"/>
            <p:cNvPicPr/>
            <p:nvPr/>
          </p:nvPicPr>
          <p:blipFill>
            <a:blip r:embed="rId62" cstate="print"/>
            <a:stretch>
              <a:fillRect/>
            </a:stretch>
          </p:blipFill>
          <p:spPr>
            <a:xfrm>
              <a:off x="137160" y="2221992"/>
              <a:ext cx="505968" cy="291083"/>
            </a:xfrm>
            <a:prstGeom prst="rect">
              <a:avLst/>
            </a:prstGeom>
          </p:spPr>
        </p:pic>
        <p:pic>
          <p:nvPicPr>
            <p:cNvPr id="86" name="object 86"/>
            <p:cNvPicPr/>
            <p:nvPr/>
          </p:nvPicPr>
          <p:blipFill>
            <a:blip r:embed="rId63" cstate="print"/>
            <a:stretch>
              <a:fillRect/>
            </a:stretch>
          </p:blipFill>
          <p:spPr>
            <a:xfrm>
              <a:off x="449580" y="2221992"/>
              <a:ext cx="835152" cy="291083"/>
            </a:xfrm>
            <a:prstGeom prst="rect">
              <a:avLst/>
            </a:prstGeom>
          </p:spPr>
        </p:pic>
        <p:pic>
          <p:nvPicPr>
            <p:cNvPr id="87" name="object 87"/>
            <p:cNvPicPr/>
            <p:nvPr/>
          </p:nvPicPr>
          <p:blipFill>
            <a:blip r:embed="rId64" cstate="print"/>
            <a:stretch>
              <a:fillRect/>
            </a:stretch>
          </p:blipFill>
          <p:spPr>
            <a:xfrm>
              <a:off x="1092708" y="2221992"/>
              <a:ext cx="473963" cy="291083"/>
            </a:xfrm>
            <a:prstGeom prst="rect">
              <a:avLst/>
            </a:prstGeom>
          </p:spPr>
        </p:pic>
        <p:pic>
          <p:nvPicPr>
            <p:cNvPr id="88" name="object 88"/>
            <p:cNvPicPr/>
            <p:nvPr/>
          </p:nvPicPr>
          <p:blipFill>
            <a:blip r:embed="rId9" cstate="print"/>
            <a:stretch>
              <a:fillRect/>
            </a:stretch>
          </p:blipFill>
          <p:spPr>
            <a:xfrm>
              <a:off x="1374648" y="2221992"/>
              <a:ext cx="316992" cy="291083"/>
            </a:xfrm>
            <a:prstGeom prst="rect">
              <a:avLst/>
            </a:prstGeom>
          </p:spPr>
        </p:pic>
        <p:pic>
          <p:nvPicPr>
            <p:cNvPr id="89" name="object 89"/>
            <p:cNvPicPr/>
            <p:nvPr/>
          </p:nvPicPr>
          <p:blipFill>
            <a:blip r:embed="rId65" cstate="print"/>
            <a:stretch>
              <a:fillRect/>
            </a:stretch>
          </p:blipFill>
          <p:spPr>
            <a:xfrm>
              <a:off x="1498092" y="2221992"/>
              <a:ext cx="870204" cy="291083"/>
            </a:xfrm>
            <a:prstGeom prst="rect">
              <a:avLst/>
            </a:prstGeom>
          </p:spPr>
        </p:pic>
        <p:pic>
          <p:nvPicPr>
            <p:cNvPr id="90" name="object 90"/>
            <p:cNvPicPr/>
            <p:nvPr/>
          </p:nvPicPr>
          <p:blipFill>
            <a:blip r:embed="rId66" cstate="print"/>
            <a:stretch>
              <a:fillRect/>
            </a:stretch>
          </p:blipFill>
          <p:spPr>
            <a:xfrm>
              <a:off x="2176272" y="2221992"/>
              <a:ext cx="582168" cy="291083"/>
            </a:xfrm>
            <a:prstGeom prst="rect">
              <a:avLst/>
            </a:prstGeom>
          </p:spPr>
        </p:pic>
        <p:pic>
          <p:nvPicPr>
            <p:cNvPr id="91" name="object 91"/>
            <p:cNvPicPr/>
            <p:nvPr/>
          </p:nvPicPr>
          <p:blipFill>
            <a:blip r:embed="rId38" cstate="print"/>
            <a:stretch>
              <a:fillRect/>
            </a:stretch>
          </p:blipFill>
          <p:spPr>
            <a:xfrm>
              <a:off x="2566416" y="2221992"/>
              <a:ext cx="496824" cy="291083"/>
            </a:xfrm>
            <a:prstGeom prst="rect">
              <a:avLst/>
            </a:prstGeom>
          </p:spPr>
        </p:pic>
        <p:pic>
          <p:nvPicPr>
            <p:cNvPr id="92" name="object 92"/>
            <p:cNvPicPr/>
            <p:nvPr/>
          </p:nvPicPr>
          <p:blipFill>
            <a:blip r:embed="rId67" cstate="print"/>
            <a:stretch>
              <a:fillRect/>
            </a:stretch>
          </p:blipFill>
          <p:spPr>
            <a:xfrm>
              <a:off x="2869692" y="2221992"/>
              <a:ext cx="682751" cy="291083"/>
            </a:xfrm>
            <a:prstGeom prst="rect">
              <a:avLst/>
            </a:prstGeom>
          </p:spPr>
        </p:pic>
        <p:pic>
          <p:nvPicPr>
            <p:cNvPr id="93" name="object 93"/>
            <p:cNvPicPr/>
            <p:nvPr/>
          </p:nvPicPr>
          <p:blipFill>
            <a:blip r:embed="rId68" cstate="print"/>
            <a:stretch>
              <a:fillRect/>
            </a:stretch>
          </p:blipFill>
          <p:spPr>
            <a:xfrm>
              <a:off x="3360420" y="2221992"/>
              <a:ext cx="376427" cy="291083"/>
            </a:xfrm>
            <a:prstGeom prst="rect">
              <a:avLst/>
            </a:prstGeom>
          </p:spPr>
        </p:pic>
        <p:pic>
          <p:nvPicPr>
            <p:cNvPr id="94" name="object 94"/>
            <p:cNvPicPr/>
            <p:nvPr/>
          </p:nvPicPr>
          <p:blipFill>
            <a:blip r:embed="rId69" cstate="print"/>
            <a:stretch>
              <a:fillRect/>
            </a:stretch>
          </p:blipFill>
          <p:spPr>
            <a:xfrm>
              <a:off x="3543300" y="2221992"/>
              <a:ext cx="455675" cy="291083"/>
            </a:xfrm>
            <a:prstGeom prst="rect">
              <a:avLst/>
            </a:prstGeom>
          </p:spPr>
        </p:pic>
        <p:pic>
          <p:nvPicPr>
            <p:cNvPr id="95" name="object 95"/>
            <p:cNvPicPr/>
            <p:nvPr/>
          </p:nvPicPr>
          <p:blipFill>
            <a:blip r:embed="rId70" cstate="print"/>
            <a:stretch>
              <a:fillRect/>
            </a:stretch>
          </p:blipFill>
          <p:spPr>
            <a:xfrm>
              <a:off x="3806951" y="2221992"/>
              <a:ext cx="592836" cy="291083"/>
            </a:xfrm>
            <a:prstGeom prst="rect">
              <a:avLst/>
            </a:prstGeom>
          </p:spPr>
        </p:pic>
        <p:pic>
          <p:nvPicPr>
            <p:cNvPr id="96" name="object 96"/>
            <p:cNvPicPr/>
            <p:nvPr/>
          </p:nvPicPr>
          <p:blipFill>
            <a:blip r:embed="rId71" cstate="print"/>
            <a:stretch>
              <a:fillRect/>
            </a:stretch>
          </p:blipFill>
          <p:spPr>
            <a:xfrm>
              <a:off x="4162044" y="2221992"/>
              <a:ext cx="280415" cy="291083"/>
            </a:xfrm>
            <a:prstGeom prst="rect">
              <a:avLst/>
            </a:prstGeom>
          </p:spPr>
        </p:pic>
        <p:pic>
          <p:nvPicPr>
            <p:cNvPr id="97" name="object 97"/>
            <p:cNvPicPr/>
            <p:nvPr/>
          </p:nvPicPr>
          <p:blipFill>
            <a:blip r:embed="rId72" cstate="print"/>
            <a:stretch>
              <a:fillRect/>
            </a:stretch>
          </p:blipFill>
          <p:spPr>
            <a:xfrm>
              <a:off x="137160" y="2435352"/>
              <a:ext cx="387095" cy="291083"/>
            </a:xfrm>
            <a:prstGeom prst="rect">
              <a:avLst/>
            </a:prstGeom>
          </p:spPr>
        </p:pic>
        <p:pic>
          <p:nvPicPr>
            <p:cNvPr id="98" name="object 98"/>
            <p:cNvPicPr/>
            <p:nvPr/>
          </p:nvPicPr>
          <p:blipFill>
            <a:blip r:embed="rId5" cstate="print"/>
            <a:stretch>
              <a:fillRect/>
            </a:stretch>
          </p:blipFill>
          <p:spPr>
            <a:xfrm>
              <a:off x="376428" y="2435352"/>
              <a:ext cx="405383" cy="291083"/>
            </a:xfrm>
            <a:prstGeom prst="rect">
              <a:avLst/>
            </a:prstGeom>
          </p:spPr>
        </p:pic>
        <p:pic>
          <p:nvPicPr>
            <p:cNvPr id="99" name="object 99"/>
            <p:cNvPicPr/>
            <p:nvPr/>
          </p:nvPicPr>
          <p:blipFill>
            <a:blip r:embed="rId53" cstate="print"/>
            <a:stretch>
              <a:fillRect/>
            </a:stretch>
          </p:blipFill>
          <p:spPr>
            <a:xfrm>
              <a:off x="632460" y="2435352"/>
              <a:ext cx="989076" cy="291083"/>
            </a:xfrm>
            <a:prstGeom prst="rect">
              <a:avLst/>
            </a:prstGeom>
          </p:spPr>
        </p:pic>
        <p:pic>
          <p:nvPicPr>
            <p:cNvPr id="100" name="object 100"/>
            <p:cNvPicPr/>
            <p:nvPr/>
          </p:nvPicPr>
          <p:blipFill>
            <a:blip r:embed="rId73" cstate="print"/>
            <a:stretch>
              <a:fillRect/>
            </a:stretch>
          </p:blipFill>
          <p:spPr>
            <a:xfrm>
              <a:off x="1472184" y="2435352"/>
              <a:ext cx="687324" cy="291083"/>
            </a:xfrm>
            <a:prstGeom prst="rect">
              <a:avLst/>
            </a:prstGeom>
          </p:spPr>
        </p:pic>
        <p:pic>
          <p:nvPicPr>
            <p:cNvPr id="101" name="object 101"/>
            <p:cNvPicPr/>
            <p:nvPr/>
          </p:nvPicPr>
          <p:blipFill>
            <a:blip r:embed="rId74" cstate="print"/>
            <a:stretch>
              <a:fillRect/>
            </a:stretch>
          </p:blipFill>
          <p:spPr>
            <a:xfrm>
              <a:off x="2011680" y="2435352"/>
              <a:ext cx="592836" cy="291083"/>
            </a:xfrm>
            <a:prstGeom prst="rect">
              <a:avLst/>
            </a:prstGeom>
          </p:spPr>
        </p:pic>
        <p:pic>
          <p:nvPicPr>
            <p:cNvPr id="102" name="object 102"/>
            <p:cNvPicPr/>
            <p:nvPr/>
          </p:nvPicPr>
          <p:blipFill>
            <a:blip r:embed="rId75" cstate="print"/>
            <a:stretch>
              <a:fillRect/>
            </a:stretch>
          </p:blipFill>
          <p:spPr>
            <a:xfrm>
              <a:off x="2455164" y="2435352"/>
              <a:ext cx="356615" cy="291083"/>
            </a:xfrm>
            <a:prstGeom prst="rect">
              <a:avLst/>
            </a:prstGeom>
          </p:spPr>
        </p:pic>
        <p:pic>
          <p:nvPicPr>
            <p:cNvPr id="103" name="object 103"/>
            <p:cNvPicPr/>
            <p:nvPr/>
          </p:nvPicPr>
          <p:blipFill>
            <a:blip r:embed="rId76" cstate="print"/>
            <a:stretch>
              <a:fillRect/>
            </a:stretch>
          </p:blipFill>
          <p:spPr>
            <a:xfrm>
              <a:off x="2663952" y="2435352"/>
              <a:ext cx="416051" cy="291083"/>
            </a:xfrm>
            <a:prstGeom prst="rect">
              <a:avLst/>
            </a:prstGeom>
          </p:spPr>
        </p:pic>
        <p:pic>
          <p:nvPicPr>
            <p:cNvPr id="104" name="object 104"/>
            <p:cNvPicPr/>
            <p:nvPr/>
          </p:nvPicPr>
          <p:blipFill>
            <a:blip r:embed="rId65" cstate="print"/>
            <a:stretch>
              <a:fillRect/>
            </a:stretch>
          </p:blipFill>
          <p:spPr>
            <a:xfrm>
              <a:off x="2930652" y="2435352"/>
              <a:ext cx="870203" cy="291083"/>
            </a:xfrm>
            <a:prstGeom prst="rect">
              <a:avLst/>
            </a:prstGeom>
          </p:spPr>
        </p:pic>
        <p:pic>
          <p:nvPicPr>
            <p:cNvPr id="105" name="object 105"/>
            <p:cNvPicPr/>
            <p:nvPr/>
          </p:nvPicPr>
          <p:blipFill>
            <a:blip r:embed="rId25" cstate="print"/>
            <a:stretch>
              <a:fillRect/>
            </a:stretch>
          </p:blipFill>
          <p:spPr>
            <a:xfrm>
              <a:off x="3563112" y="2435352"/>
              <a:ext cx="281939" cy="291083"/>
            </a:xfrm>
            <a:prstGeom prst="rect">
              <a:avLst/>
            </a:prstGeom>
          </p:spPr>
        </p:pic>
        <p:pic>
          <p:nvPicPr>
            <p:cNvPr id="106" name="object 106"/>
            <p:cNvPicPr/>
            <p:nvPr/>
          </p:nvPicPr>
          <p:blipFill>
            <a:blip r:embed="rId77" cstate="print"/>
            <a:stretch>
              <a:fillRect/>
            </a:stretch>
          </p:blipFill>
          <p:spPr>
            <a:xfrm>
              <a:off x="3697224" y="2435352"/>
              <a:ext cx="701039" cy="291083"/>
            </a:xfrm>
            <a:prstGeom prst="rect">
              <a:avLst/>
            </a:prstGeom>
          </p:spPr>
        </p:pic>
        <p:pic>
          <p:nvPicPr>
            <p:cNvPr id="107" name="object 107"/>
            <p:cNvPicPr/>
            <p:nvPr/>
          </p:nvPicPr>
          <p:blipFill>
            <a:blip r:embed="rId78" cstate="print"/>
            <a:stretch>
              <a:fillRect/>
            </a:stretch>
          </p:blipFill>
          <p:spPr>
            <a:xfrm>
              <a:off x="137160" y="2648712"/>
              <a:ext cx="417575" cy="291084"/>
            </a:xfrm>
            <a:prstGeom prst="rect">
              <a:avLst/>
            </a:prstGeom>
          </p:spPr>
        </p:pic>
        <p:pic>
          <p:nvPicPr>
            <p:cNvPr id="108" name="object 108"/>
            <p:cNvPicPr/>
            <p:nvPr/>
          </p:nvPicPr>
          <p:blipFill>
            <a:blip r:embed="rId71" cstate="print"/>
            <a:stretch>
              <a:fillRect/>
            </a:stretch>
          </p:blipFill>
          <p:spPr>
            <a:xfrm>
              <a:off x="316992" y="2648712"/>
              <a:ext cx="280416" cy="291084"/>
            </a:xfrm>
            <a:prstGeom prst="rect">
              <a:avLst/>
            </a:prstGeom>
          </p:spPr>
        </p:pic>
        <p:pic>
          <p:nvPicPr>
            <p:cNvPr id="109" name="object 109"/>
            <p:cNvPicPr/>
            <p:nvPr/>
          </p:nvPicPr>
          <p:blipFill>
            <a:blip r:embed="rId79" cstate="print"/>
            <a:stretch>
              <a:fillRect/>
            </a:stretch>
          </p:blipFill>
          <p:spPr>
            <a:xfrm>
              <a:off x="359664" y="2648712"/>
              <a:ext cx="417575" cy="291084"/>
            </a:xfrm>
            <a:prstGeom prst="rect">
              <a:avLst/>
            </a:prstGeom>
          </p:spPr>
        </p:pic>
        <p:pic>
          <p:nvPicPr>
            <p:cNvPr id="110" name="object 110"/>
            <p:cNvPicPr/>
            <p:nvPr/>
          </p:nvPicPr>
          <p:blipFill>
            <a:blip r:embed="rId80" cstate="print"/>
            <a:stretch>
              <a:fillRect/>
            </a:stretch>
          </p:blipFill>
          <p:spPr>
            <a:xfrm>
              <a:off x="614172" y="2648712"/>
              <a:ext cx="684276" cy="291084"/>
            </a:xfrm>
            <a:prstGeom prst="rect">
              <a:avLst/>
            </a:prstGeom>
          </p:spPr>
        </p:pic>
        <p:pic>
          <p:nvPicPr>
            <p:cNvPr id="111" name="object 111"/>
            <p:cNvPicPr/>
            <p:nvPr/>
          </p:nvPicPr>
          <p:blipFill>
            <a:blip r:embed="rId5" cstate="print"/>
            <a:stretch>
              <a:fillRect/>
            </a:stretch>
          </p:blipFill>
          <p:spPr>
            <a:xfrm>
              <a:off x="1136904" y="2648712"/>
              <a:ext cx="405383" cy="291084"/>
            </a:xfrm>
            <a:prstGeom prst="rect">
              <a:avLst/>
            </a:prstGeom>
          </p:spPr>
        </p:pic>
        <p:pic>
          <p:nvPicPr>
            <p:cNvPr id="112" name="object 112"/>
            <p:cNvPicPr/>
            <p:nvPr/>
          </p:nvPicPr>
          <p:blipFill>
            <a:blip r:embed="rId81" cstate="print"/>
            <a:stretch>
              <a:fillRect/>
            </a:stretch>
          </p:blipFill>
          <p:spPr>
            <a:xfrm>
              <a:off x="1380744" y="2648712"/>
              <a:ext cx="838200" cy="291084"/>
            </a:xfrm>
            <a:prstGeom prst="rect">
              <a:avLst/>
            </a:prstGeom>
          </p:spPr>
        </p:pic>
        <p:pic>
          <p:nvPicPr>
            <p:cNvPr id="113" name="object 113"/>
            <p:cNvPicPr/>
            <p:nvPr/>
          </p:nvPicPr>
          <p:blipFill>
            <a:blip r:embed="rId8" cstate="print"/>
            <a:stretch>
              <a:fillRect/>
            </a:stretch>
          </p:blipFill>
          <p:spPr>
            <a:xfrm>
              <a:off x="2057400" y="2648712"/>
              <a:ext cx="387096" cy="291084"/>
            </a:xfrm>
            <a:prstGeom prst="rect">
              <a:avLst/>
            </a:prstGeom>
          </p:spPr>
        </p:pic>
        <p:pic>
          <p:nvPicPr>
            <p:cNvPr id="114" name="object 114"/>
            <p:cNvPicPr/>
            <p:nvPr/>
          </p:nvPicPr>
          <p:blipFill>
            <a:blip r:embed="rId82" cstate="print"/>
            <a:stretch>
              <a:fillRect/>
            </a:stretch>
          </p:blipFill>
          <p:spPr>
            <a:xfrm>
              <a:off x="2282952" y="2648712"/>
              <a:ext cx="556260" cy="291084"/>
            </a:xfrm>
            <a:prstGeom prst="rect">
              <a:avLst/>
            </a:prstGeom>
          </p:spPr>
        </p:pic>
        <p:pic>
          <p:nvPicPr>
            <p:cNvPr id="115" name="object 115"/>
            <p:cNvPicPr/>
            <p:nvPr/>
          </p:nvPicPr>
          <p:blipFill>
            <a:blip r:embed="rId9" cstate="print"/>
            <a:stretch>
              <a:fillRect/>
            </a:stretch>
          </p:blipFill>
          <p:spPr>
            <a:xfrm>
              <a:off x="2677667" y="2648712"/>
              <a:ext cx="316991" cy="291084"/>
            </a:xfrm>
            <a:prstGeom prst="rect">
              <a:avLst/>
            </a:prstGeom>
          </p:spPr>
        </p:pic>
        <p:pic>
          <p:nvPicPr>
            <p:cNvPr id="116" name="object 116"/>
            <p:cNvPicPr/>
            <p:nvPr/>
          </p:nvPicPr>
          <p:blipFill>
            <a:blip r:embed="rId83" cstate="print"/>
            <a:stretch>
              <a:fillRect/>
            </a:stretch>
          </p:blipFill>
          <p:spPr>
            <a:xfrm>
              <a:off x="2831592" y="2648712"/>
              <a:ext cx="810768" cy="291084"/>
            </a:xfrm>
            <a:prstGeom prst="rect">
              <a:avLst/>
            </a:prstGeom>
          </p:spPr>
        </p:pic>
        <p:pic>
          <p:nvPicPr>
            <p:cNvPr id="117" name="object 117"/>
            <p:cNvPicPr/>
            <p:nvPr/>
          </p:nvPicPr>
          <p:blipFill>
            <a:blip r:embed="rId84" cstate="print"/>
            <a:stretch>
              <a:fillRect/>
            </a:stretch>
          </p:blipFill>
          <p:spPr>
            <a:xfrm>
              <a:off x="3480816" y="2648712"/>
              <a:ext cx="643127" cy="291084"/>
            </a:xfrm>
            <a:prstGeom prst="rect">
              <a:avLst/>
            </a:prstGeom>
          </p:spPr>
        </p:pic>
        <p:pic>
          <p:nvPicPr>
            <p:cNvPr id="118" name="object 118"/>
            <p:cNvPicPr/>
            <p:nvPr/>
          </p:nvPicPr>
          <p:blipFill>
            <a:blip r:embed="rId85" cstate="print"/>
            <a:stretch>
              <a:fillRect/>
            </a:stretch>
          </p:blipFill>
          <p:spPr>
            <a:xfrm>
              <a:off x="3962400" y="2648712"/>
              <a:ext cx="435863" cy="291084"/>
            </a:xfrm>
            <a:prstGeom prst="rect">
              <a:avLst/>
            </a:prstGeom>
          </p:spPr>
        </p:pic>
        <p:pic>
          <p:nvPicPr>
            <p:cNvPr id="119" name="object 119"/>
            <p:cNvPicPr/>
            <p:nvPr/>
          </p:nvPicPr>
          <p:blipFill>
            <a:blip r:embed="rId86" cstate="print"/>
            <a:stretch>
              <a:fillRect/>
            </a:stretch>
          </p:blipFill>
          <p:spPr>
            <a:xfrm>
              <a:off x="137160" y="2862072"/>
              <a:ext cx="496824" cy="291084"/>
            </a:xfrm>
            <a:prstGeom prst="rect">
              <a:avLst/>
            </a:prstGeom>
          </p:spPr>
        </p:pic>
        <p:pic>
          <p:nvPicPr>
            <p:cNvPr id="120" name="object 120"/>
            <p:cNvPicPr/>
            <p:nvPr/>
          </p:nvPicPr>
          <p:blipFill>
            <a:blip r:embed="rId87" cstate="print"/>
            <a:stretch>
              <a:fillRect/>
            </a:stretch>
          </p:blipFill>
          <p:spPr>
            <a:xfrm>
              <a:off x="435864" y="2862072"/>
              <a:ext cx="406907" cy="291084"/>
            </a:xfrm>
            <a:prstGeom prst="rect">
              <a:avLst/>
            </a:prstGeom>
          </p:spPr>
        </p:pic>
        <p:pic>
          <p:nvPicPr>
            <p:cNvPr id="121" name="object 121"/>
            <p:cNvPicPr/>
            <p:nvPr/>
          </p:nvPicPr>
          <p:blipFill>
            <a:blip r:embed="rId88" cstate="print"/>
            <a:stretch>
              <a:fillRect/>
            </a:stretch>
          </p:blipFill>
          <p:spPr>
            <a:xfrm>
              <a:off x="647700" y="2862072"/>
              <a:ext cx="993647" cy="291084"/>
            </a:xfrm>
            <a:prstGeom prst="rect">
              <a:avLst/>
            </a:prstGeom>
          </p:spPr>
        </p:pic>
        <p:pic>
          <p:nvPicPr>
            <p:cNvPr id="122" name="object 122"/>
            <p:cNvPicPr/>
            <p:nvPr/>
          </p:nvPicPr>
          <p:blipFill>
            <a:blip r:embed="rId89" cstate="print"/>
            <a:stretch>
              <a:fillRect/>
            </a:stretch>
          </p:blipFill>
          <p:spPr>
            <a:xfrm>
              <a:off x="1441704" y="2862072"/>
              <a:ext cx="646176" cy="291084"/>
            </a:xfrm>
            <a:prstGeom prst="rect">
              <a:avLst/>
            </a:prstGeom>
          </p:spPr>
        </p:pic>
        <p:pic>
          <p:nvPicPr>
            <p:cNvPr id="123" name="object 123"/>
            <p:cNvPicPr/>
            <p:nvPr/>
          </p:nvPicPr>
          <p:blipFill>
            <a:blip r:embed="rId90" cstate="print"/>
            <a:stretch>
              <a:fillRect/>
            </a:stretch>
          </p:blipFill>
          <p:spPr>
            <a:xfrm>
              <a:off x="1891283" y="2862072"/>
              <a:ext cx="446532" cy="291084"/>
            </a:xfrm>
            <a:prstGeom prst="rect">
              <a:avLst/>
            </a:prstGeom>
          </p:spPr>
        </p:pic>
        <p:pic>
          <p:nvPicPr>
            <p:cNvPr id="124" name="object 124"/>
            <p:cNvPicPr/>
            <p:nvPr/>
          </p:nvPicPr>
          <p:blipFill>
            <a:blip r:embed="rId25" cstate="print"/>
            <a:stretch>
              <a:fillRect/>
            </a:stretch>
          </p:blipFill>
          <p:spPr>
            <a:xfrm>
              <a:off x="2100072" y="2862072"/>
              <a:ext cx="281939" cy="291084"/>
            </a:xfrm>
            <a:prstGeom prst="rect">
              <a:avLst/>
            </a:prstGeom>
          </p:spPr>
        </p:pic>
      </p:grpSp>
      <p:sp>
        <p:nvSpPr>
          <p:cNvPr id="125" name="object 125"/>
          <p:cNvSpPr txBox="1"/>
          <p:nvPr/>
        </p:nvSpPr>
        <p:spPr>
          <a:xfrm>
            <a:off x="235966" y="767334"/>
            <a:ext cx="4095750" cy="2373630"/>
          </a:xfrm>
          <a:prstGeom prst="rect">
            <a:avLst/>
          </a:prstGeom>
        </p:spPr>
        <p:txBody>
          <a:bodyPr vert="horz" wrap="square" lIns="0" tIns="12700" rIns="0" bIns="0" rtlCol="0">
            <a:spAutoFit/>
          </a:bodyPr>
          <a:lstStyle/>
          <a:p>
            <a:pPr marL="12700" marR="5080" algn="just">
              <a:lnSpc>
                <a:spcPct val="100000"/>
              </a:lnSpc>
              <a:spcBef>
                <a:spcPts val="100"/>
              </a:spcBef>
            </a:pPr>
            <a:r>
              <a:rPr sz="1400" u="sng" dirty="0">
                <a:uFill>
                  <a:solidFill>
                    <a:srgbClr val="000000"/>
                  </a:solidFill>
                </a:uFill>
                <a:latin typeface="Times New Roman"/>
                <a:cs typeface="Times New Roman"/>
              </a:rPr>
              <a:t>A graph </a:t>
            </a:r>
            <a:r>
              <a:rPr sz="1400" u="sng" spc="-5" dirty="0">
                <a:uFill>
                  <a:solidFill>
                    <a:srgbClr val="000000"/>
                  </a:solidFill>
                </a:uFill>
                <a:latin typeface="Times New Roman"/>
                <a:cs typeface="Times New Roman"/>
              </a:rPr>
              <a:t>is </a:t>
            </a:r>
            <a:r>
              <a:rPr sz="1400" u="sng" spc="-10" dirty="0">
                <a:uFill>
                  <a:solidFill>
                    <a:srgbClr val="000000"/>
                  </a:solidFill>
                </a:uFill>
                <a:latin typeface="Times New Roman"/>
                <a:cs typeface="Times New Roman"/>
              </a:rPr>
              <a:t>an </a:t>
            </a:r>
            <a:r>
              <a:rPr sz="1400" u="sng" spc="-5" dirty="0">
                <a:uFill>
                  <a:solidFill>
                    <a:srgbClr val="000000"/>
                  </a:solidFill>
                </a:uFill>
                <a:latin typeface="Times New Roman"/>
                <a:cs typeface="Times New Roman"/>
              </a:rPr>
              <a:t>ADT made </a:t>
            </a:r>
            <a:r>
              <a:rPr sz="1400" u="sng" dirty="0">
                <a:uFill>
                  <a:solidFill>
                    <a:srgbClr val="000000"/>
                  </a:solidFill>
                </a:uFill>
                <a:latin typeface="Times New Roman"/>
                <a:cs typeface="Times New Roman"/>
              </a:rPr>
              <a:t>of a </a:t>
            </a:r>
            <a:r>
              <a:rPr sz="1400" u="sng" spc="-5" dirty="0">
                <a:uFill>
                  <a:solidFill>
                    <a:srgbClr val="000000"/>
                  </a:solidFill>
                </a:uFill>
                <a:latin typeface="Times New Roman"/>
                <a:cs typeface="Times New Roman"/>
              </a:rPr>
              <a:t>set </a:t>
            </a:r>
            <a:r>
              <a:rPr sz="1400" u="sng" dirty="0">
                <a:uFill>
                  <a:solidFill>
                    <a:srgbClr val="000000"/>
                  </a:solidFill>
                </a:uFill>
                <a:latin typeface="Times New Roman"/>
                <a:cs typeface="Times New Roman"/>
              </a:rPr>
              <a:t>of </a:t>
            </a:r>
            <a:r>
              <a:rPr sz="1400" u="sng" spc="-5" dirty="0">
                <a:uFill>
                  <a:solidFill>
                    <a:srgbClr val="000000"/>
                  </a:solidFill>
                </a:uFill>
                <a:latin typeface="Times New Roman"/>
                <a:cs typeface="Times New Roman"/>
              </a:rPr>
              <a:t>nodes, </a:t>
            </a:r>
            <a:r>
              <a:rPr sz="1400" u="sng" spc="-10" dirty="0">
                <a:uFill>
                  <a:solidFill>
                    <a:srgbClr val="000000"/>
                  </a:solidFill>
                </a:uFill>
                <a:latin typeface="Times New Roman"/>
                <a:cs typeface="Times New Roman"/>
              </a:rPr>
              <a:t>called </a:t>
            </a:r>
            <a:r>
              <a:rPr sz="1400" spc="-10" dirty="0">
                <a:latin typeface="Times New Roman"/>
                <a:cs typeface="Times New Roman"/>
              </a:rPr>
              <a:t> </a:t>
            </a:r>
            <a:r>
              <a:rPr sz="1400" b="1" u="sng" spc="-5" dirty="0">
                <a:solidFill>
                  <a:srgbClr val="3333CC"/>
                </a:solidFill>
                <a:uFill>
                  <a:solidFill>
                    <a:srgbClr val="3333CC"/>
                  </a:solidFill>
                </a:uFill>
                <a:latin typeface="Times New Roman"/>
                <a:cs typeface="Times New Roman"/>
              </a:rPr>
              <a:t>vertices</a:t>
            </a:r>
            <a:r>
              <a:rPr sz="1400" u="sng" spc="-5" dirty="0">
                <a:uFill>
                  <a:solidFill>
                    <a:srgbClr val="3333CC"/>
                  </a:solidFill>
                </a:uFill>
                <a:latin typeface="Times New Roman"/>
                <a:cs typeface="Times New Roman"/>
              </a:rPr>
              <a:t>, and set </a:t>
            </a:r>
            <a:r>
              <a:rPr sz="1400" u="sng" dirty="0">
                <a:uFill>
                  <a:solidFill>
                    <a:srgbClr val="3333CC"/>
                  </a:solidFill>
                </a:uFill>
                <a:latin typeface="Times New Roman"/>
                <a:cs typeface="Times New Roman"/>
              </a:rPr>
              <a:t>of </a:t>
            </a:r>
            <a:r>
              <a:rPr sz="1400" u="sng" spc="-5" dirty="0">
                <a:uFill>
                  <a:solidFill>
                    <a:srgbClr val="3333CC"/>
                  </a:solidFill>
                </a:uFill>
                <a:latin typeface="Times New Roman"/>
                <a:cs typeface="Times New Roman"/>
              </a:rPr>
              <a:t>lines connecting the vertices, called </a:t>
            </a:r>
            <a:r>
              <a:rPr sz="1400" spc="-5" dirty="0">
                <a:latin typeface="Times New Roman"/>
                <a:cs typeface="Times New Roman"/>
              </a:rPr>
              <a:t> </a:t>
            </a:r>
            <a:r>
              <a:rPr sz="1400" b="1" u="sng" spc="-5" dirty="0">
                <a:solidFill>
                  <a:srgbClr val="3333CC"/>
                </a:solidFill>
                <a:uFill>
                  <a:solidFill>
                    <a:srgbClr val="3333CC"/>
                  </a:solidFill>
                </a:uFill>
                <a:latin typeface="Times New Roman"/>
                <a:cs typeface="Times New Roman"/>
              </a:rPr>
              <a:t>edges</a:t>
            </a:r>
            <a:r>
              <a:rPr sz="1400" b="1" u="sng" spc="-5" dirty="0">
                <a:uFill>
                  <a:solidFill>
                    <a:srgbClr val="3333CC"/>
                  </a:solidFill>
                </a:uFill>
                <a:latin typeface="Times New Roman"/>
                <a:cs typeface="Times New Roman"/>
              </a:rPr>
              <a:t> </a:t>
            </a:r>
            <a:r>
              <a:rPr sz="1400" u="sng" dirty="0">
                <a:uFill>
                  <a:solidFill>
                    <a:srgbClr val="3333CC"/>
                  </a:solidFill>
                </a:uFill>
                <a:latin typeface="Times New Roman"/>
                <a:cs typeface="Times New Roman"/>
              </a:rPr>
              <a:t>or </a:t>
            </a:r>
            <a:r>
              <a:rPr sz="1400" b="1" u="sng" spc="-10" dirty="0">
                <a:solidFill>
                  <a:srgbClr val="3333CC"/>
                </a:solidFill>
                <a:uFill>
                  <a:solidFill>
                    <a:srgbClr val="3333CC"/>
                  </a:solidFill>
                </a:uFill>
                <a:latin typeface="Times New Roman"/>
                <a:cs typeface="Times New Roman"/>
              </a:rPr>
              <a:t>arcs</a:t>
            </a:r>
            <a:r>
              <a:rPr sz="1400" spc="-10" dirty="0">
                <a:latin typeface="Times New Roman"/>
                <a:cs typeface="Times New Roman"/>
              </a:rPr>
              <a:t>. </a:t>
            </a:r>
            <a:r>
              <a:rPr sz="1400" spc="-5" dirty="0">
                <a:latin typeface="Times New Roman"/>
                <a:cs typeface="Times New Roman"/>
              </a:rPr>
              <a:t>Whereas </a:t>
            </a:r>
            <a:r>
              <a:rPr sz="1400" dirty="0">
                <a:latin typeface="Times New Roman"/>
                <a:cs typeface="Times New Roman"/>
              </a:rPr>
              <a:t>a </a:t>
            </a:r>
            <a:r>
              <a:rPr sz="1400" spc="-5" dirty="0">
                <a:latin typeface="Times New Roman"/>
                <a:cs typeface="Times New Roman"/>
              </a:rPr>
              <a:t>tree defines </a:t>
            </a:r>
            <a:r>
              <a:rPr sz="1400" dirty="0">
                <a:latin typeface="Times New Roman"/>
                <a:cs typeface="Times New Roman"/>
              </a:rPr>
              <a:t>a </a:t>
            </a:r>
            <a:r>
              <a:rPr sz="1400" spc="-5" dirty="0">
                <a:latin typeface="Times New Roman"/>
                <a:cs typeface="Times New Roman"/>
              </a:rPr>
              <a:t>hierarchical  structure </a:t>
            </a:r>
            <a:r>
              <a:rPr sz="1400" dirty="0">
                <a:latin typeface="Times New Roman"/>
                <a:cs typeface="Times New Roman"/>
              </a:rPr>
              <a:t>in </a:t>
            </a:r>
            <a:r>
              <a:rPr sz="1400" spc="-10" dirty="0">
                <a:latin typeface="Times New Roman"/>
                <a:cs typeface="Times New Roman"/>
              </a:rPr>
              <a:t>which </a:t>
            </a:r>
            <a:r>
              <a:rPr sz="1400" dirty="0">
                <a:latin typeface="Times New Roman"/>
                <a:cs typeface="Times New Roman"/>
              </a:rPr>
              <a:t>a </a:t>
            </a:r>
            <a:r>
              <a:rPr sz="1400" spc="-5" dirty="0">
                <a:latin typeface="Times New Roman"/>
                <a:cs typeface="Times New Roman"/>
              </a:rPr>
              <a:t>node can have </a:t>
            </a:r>
            <a:r>
              <a:rPr sz="1400" spc="-10" dirty="0">
                <a:latin typeface="Times New Roman"/>
                <a:cs typeface="Times New Roman"/>
              </a:rPr>
              <a:t>only </a:t>
            </a:r>
            <a:r>
              <a:rPr sz="1400" spc="5" dirty="0">
                <a:latin typeface="Times New Roman"/>
                <a:cs typeface="Times New Roman"/>
              </a:rPr>
              <a:t>one </a:t>
            </a:r>
            <a:r>
              <a:rPr sz="1400" spc="-10" dirty="0">
                <a:latin typeface="Times New Roman"/>
                <a:cs typeface="Times New Roman"/>
              </a:rPr>
              <a:t>single  </a:t>
            </a:r>
            <a:r>
              <a:rPr sz="1400" spc="-5" dirty="0">
                <a:latin typeface="Times New Roman"/>
                <a:cs typeface="Times New Roman"/>
              </a:rPr>
              <a:t>parent, each node in </a:t>
            </a:r>
            <a:r>
              <a:rPr sz="1400" dirty="0">
                <a:latin typeface="Times New Roman"/>
                <a:cs typeface="Times New Roman"/>
              </a:rPr>
              <a:t>a </a:t>
            </a:r>
            <a:r>
              <a:rPr sz="1400" spc="-5" dirty="0">
                <a:latin typeface="Times New Roman"/>
                <a:cs typeface="Times New Roman"/>
              </a:rPr>
              <a:t>graph can have </a:t>
            </a:r>
            <a:r>
              <a:rPr sz="1400" spc="5" dirty="0">
                <a:latin typeface="Times New Roman"/>
                <a:cs typeface="Times New Roman"/>
              </a:rPr>
              <a:t>one </a:t>
            </a:r>
            <a:r>
              <a:rPr sz="1400" dirty="0">
                <a:latin typeface="Times New Roman"/>
                <a:cs typeface="Times New Roman"/>
              </a:rPr>
              <a:t>or </a:t>
            </a:r>
            <a:r>
              <a:rPr sz="1400" spc="-5" dirty="0">
                <a:latin typeface="Times New Roman"/>
                <a:cs typeface="Times New Roman"/>
              </a:rPr>
              <a:t>more  parents. Graphs </a:t>
            </a:r>
            <a:r>
              <a:rPr sz="1400" spc="-10" dirty="0">
                <a:latin typeface="Times New Roman"/>
                <a:cs typeface="Times New Roman"/>
              </a:rPr>
              <a:t>may </a:t>
            </a:r>
            <a:r>
              <a:rPr sz="1400" dirty="0">
                <a:latin typeface="Times New Roman"/>
                <a:cs typeface="Times New Roman"/>
              </a:rPr>
              <a:t>be </a:t>
            </a:r>
            <a:r>
              <a:rPr sz="1400" spc="-5" dirty="0">
                <a:latin typeface="Times New Roman"/>
                <a:cs typeface="Times New Roman"/>
              </a:rPr>
              <a:t>either </a:t>
            </a:r>
            <a:r>
              <a:rPr sz="1400" b="1" spc="-5" dirty="0">
                <a:solidFill>
                  <a:srgbClr val="3333CC"/>
                </a:solidFill>
                <a:latin typeface="Times New Roman"/>
                <a:cs typeface="Times New Roman"/>
              </a:rPr>
              <a:t>directed </a:t>
            </a:r>
            <a:r>
              <a:rPr sz="1400" dirty="0">
                <a:latin typeface="Times New Roman"/>
                <a:cs typeface="Times New Roman"/>
              </a:rPr>
              <a:t>or </a:t>
            </a:r>
            <a:r>
              <a:rPr sz="1400" spc="-5" dirty="0">
                <a:latin typeface="Times New Roman"/>
                <a:cs typeface="Times New Roman"/>
              </a:rPr>
              <a:t>undirected. </a:t>
            </a:r>
            <a:r>
              <a:rPr sz="1400" spc="-15" dirty="0">
                <a:latin typeface="Times New Roman"/>
                <a:cs typeface="Times New Roman"/>
              </a:rPr>
              <a:t>In  </a:t>
            </a:r>
            <a:r>
              <a:rPr sz="1400" dirty="0">
                <a:latin typeface="Times New Roman"/>
                <a:cs typeface="Times New Roman"/>
              </a:rPr>
              <a:t>a </a:t>
            </a:r>
            <a:r>
              <a:rPr sz="1400" spc="-5" dirty="0">
                <a:latin typeface="Times New Roman"/>
                <a:cs typeface="Times New Roman"/>
              </a:rPr>
              <a:t>directed graph, </a:t>
            </a:r>
            <a:r>
              <a:rPr sz="1400" dirty="0">
                <a:latin typeface="Times New Roman"/>
                <a:cs typeface="Times New Roman"/>
              </a:rPr>
              <a:t>or </a:t>
            </a:r>
            <a:r>
              <a:rPr sz="1400" b="1" dirty="0">
                <a:solidFill>
                  <a:srgbClr val="3333CC"/>
                </a:solidFill>
                <a:latin typeface="Times New Roman"/>
                <a:cs typeface="Times New Roman"/>
              </a:rPr>
              <a:t>digraph</a:t>
            </a:r>
            <a:r>
              <a:rPr sz="1400" dirty="0">
                <a:latin typeface="Times New Roman"/>
                <a:cs typeface="Times New Roman"/>
              </a:rPr>
              <a:t>, </a:t>
            </a:r>
            <a:r>
              <a:rPr sz="1400" spc="-10" dirty="0">
                <a:latin typeface="Times New Roman"/>
                <a:cs typeface="Times New Roman"/>
              </a:rPr>
              <a:t>each </a:t>
            </a:r>
            <a:r>
              <a:rPr sz="1400" spc="-5" dirty="0">
                <a:latin typeface="Times New Roman"/>
                <a:cs typeface="Times New Roman"/>
              </a:rPr>
              <a:t>edge, which connects  two vertices, </a:t>
            </a:r>
            <a:r>
              <a:rPr sz="1400" spc="-10" dirty="0">
                <a:latin typeface="Times New Roman"/>
                <a:cs typeface="Times New Roman"/>
              </a:rPr>
              <a:t>has </a:t>
            </a:r>
            <a:r>
              <a:rPr sz="1400" dirty="0">
                <a:latin typeface="Times New Roman"/>
                <a:cs typeface="Times New Roman"/>
              </a:rPr>
              <a:t>a </a:t>
            </a:r>
            <a:r>
              <a:rPr sz="1400" spc="-5" dirty="0">
                <a:latin typeface="Times New Roman"/>
                <a:cs typeface="Times New Roman"/>
              </a:rPr>
              <a:t>direction </a:t>
            </a:r>
            <a:r>
              <a:rPr sz="1400" dirty="0">
                <a:latin typeface="Times New Roman"/>
                <a:cs typeface="Times New Roman"/>
              </a:rPr>
              <a:t>from </a:t>
            </a:r>
            <a:r>
              <a:rPr sz="1400" spc="5" dirty="0">
                <a:latin typeface="Times New Roman"/>
                <a:cs typeface="Times New Roman"/>
              </a:rPr>
              <a:t>one </a:t>
            </a:r>
            <a:r>
              <a:rPr sz="1400" spc="-5" dirty="0">
                <a:latin typeface="Times New Roman"/>
                <a:cs typeface="Times New Roman"/>
              </a:rPr>
              <a:t>vertex to the </a:t>
            </a:r>
            <a:r>
              <a:rPr sz="1400" spc="-20" dirty="0">
                <a:latin typeface="Times New Roman"/>
                <a:cs typeface="Times New Roman"/>
              </a:rPr>
              <a:t>other.  </a:t>
            </a:r>
            <a:r>
              <a:rPr sz="1400" dirty="0">
                <a:latin typeface="Times New Roman"/>
                <a:cs typeface="Times New Roman"/>
              </a:rPr>
              <a:t>In </a:t>
            </a:r>
            <a:r>
              <a:rPr sz="1400" spc="-10" dirty="0">
                <a:latin typeface="Times New Roman"/>
                <a:cs typeface="Times New Roman"/>
              </a:rPr>
              <a:t>an </a:t>
            </a:r>
            <a:r>
              <a:rPr sz="1400" spc="-5" dirty="0">
                <a:latin typeface="Times New Roman"/>
                <a:cs typeface="Times New Roman"/>
              </a:rPr>
              <a:t>undirected graph, there </a:t>
            </a:r>
            <a:r>
              <a:rPr sz="1400" dirty="0">
                <a:latin typeface="Times New Roman"/>
                <a:cs typeface="Times New Roman"/>
              </a:rPr>
              <a:t>is </a:t>
            </a:r>
            <a:r>
              <a:rPr sz="1400" spc="-5" dirty="0">
                <a:latin typeface="Times New Roman"/>
                <a:cs typeface="Times New Roman"/>
              </a:rPr>
              <a:t>no direction.</a:t>
            </a:r>
            <a:r>
              <a:rPr sz="1400" spc="100" dirty="0">
                <a:latin typeface="Times New Roman"/>
                <a:cs typeface="Times New Roman"/>
              </a:rPr>
              <a:t> </a:t>
            </a:r>
            <a:r>
              <a:rPr sz="1400" spc="-5" dirty="0">
                <a:latin typeface="Times New Roman"/>
                <a:cs typeface="Times New Roman"/>
              </a:rPr>
              <a:t>Figure</a:t>
            </a:r>
            <a:endParaRPr sz="1400">
              <a:latin typeface="Times New Roman"/>
              <a:cs typeface="Times New Roman"/>
            </a:endParaRPr>
          </a:p>
          <a:p>
            <a:pPr marL="12700" marR="50800" algn="just">
              <a:lnSpc>
                <a:spcPct val="100000"/>
              </a:lnSpc>
              <a:spcBef>
                <a:spcPts val="5"/>
              </a:spcBef>
            </a:pPr>
            <a:r>
              <a:rPr sz="1400" dirty="0">
                <a:latin typeface="Times New Roman"/>
                <a:cs typeface="Times New Roman"/>
              </a:rPr>
              <a:t>12.32 </a:t>
            </a:r>
            <a:r>
              <a:rPr sz="1400" spc="-5" dirty="0">
                <a:latin typeface="Times New Roman"/>
                <a:cs typeface="Times New Roman"/>
              </a:rPr>
              <a:t>shows </a:t>
            </a:r>
            <a:r>
              <a:rPr sz="1400" spc="-10" dirty="0">
                <a:latin typeface="Times New Roman"/>
                <a:cs typeface="Times New Roman"/>
              </a:rPr>
              <a:t>an example </a:t>
            </a:r>
            <a:r>
              <a:rPr sz="1400" dirty="0">
                <a:latin typeface="Times New Roman"/>
                <a:cs typeface="Times New Roman"/>
              </a:rPr>
              <a:t>of </a:t>
            </a:r>
            <a:r>
              <a:rPr sz="1400" spc="-5" dirty="0">
                <a:latin typeface="Times New Roman"/>
                <a:cs typeface="Times New Roman"/>
              </a:rPr>
              <a:t>both </a:t>
            </a:r>
            <a:r>
              <a:rPr sz="1400" dirty="0">
                <a:latin typeface="Times New Roman"/>
                <a:cs typeface="Times New Roman"/>
              </a:rPr>
              <a:t>a </a:t>
            </a:r>
            <a:r>
              <a:rPr sz="1400" spc="-5" dirty="0">
                <a:latin typeface="Times New Roman"/>
                <a:cs typeface="Times New Roman"/>
              </a:rPr>
              <a:t>directed graph </a:t>
            </a:r>
            <a:r>
              <a:rPr sz="1400" dirty="0">
                <a:latin typeface="Times New Roman"/>
                <a:cs typeface="Times New Roman"/>
              </a:rPr>
              <a:t>(a)  and an undirected graph</a:t>
            </a:r>
            <a:r>
              <a:rPr sz="1400" spc="-114" dirty="0">
                <a:latin typeface="Times New Roman"/>
                <a:cs typeface="Times New Roman"/>
              </a:rPr>
              <a:t> </a:t>
            </a:r>
            <a:r>
              <a:rPr sz="1400" dirty="0">
                <a:latin typeface="Times New Roman"/>
                <a:cs typeface="Times New Roman"/>
              </a:rPr>
              <a:t>(b).</a:t>
            </a:r>
            <a:endParaRPr sz="1400">
              <a:latin typeface="Times New Roman"/>
              <a:cs typeface="Times New Roman"/>
            </a:endParaRPr>
          </a:p>
        </p:txBody>
      </p:sp>
      <p:sp>
        <p:nvSpPr>
          <p:cNvPr id="126" name="object 126"/>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174625" cy="105157"/>
          </a:xfrm>
          <a:prstGeom prst="rect">
            <a:avLst/>
          </a:prstGeom>
        </p:spPr>
        <p:txBody>
          <a:bodyPr vert="horz" wrap="square" lIns="0" tIns="12700" rIns="0" bIns="0" rtlCol="0">
            <a:spAutoFit/>
          </a:bodyPr>
          <a:lstStyle/>
          <a:p>
            <a:pPr marL="12700">
              <a:lnSpc>
                <a:spcPct val="100000"/>
              </a:lnSpc>
              <a:spcBef>
                <a:spcPts val="100"/>
              </a:spcBef>
            </a:pPr>
            <a:r>
              <a:rPr lang="en-US" sz="600" b="1" spc="-5" dirty="0" smtClean="0">
                <a:solidFill>
                  <a:srgbClr val="1C1C1C"/>
                </a:solidFill>
                <a:latin typeface="Arial"/>
                <a:cs typeface="Arial"/>
              </a:rPr>
              <a:t>8</a:t>
            </a:r>
            <a:endParaRPr sz="600" dirty="0">
              <a:latin typeface="Arial"/>
              <a:cs typeface="Arial"/>
            </a:endParaRPr>
          </a:p>
        </p:txBody>
      </p:sp>
      <p:sp>
        <p:nvSpPr>
          <p:cNvPr id="3" name="object 3"/>
          <p:cNvSpPr txBox="1">
            <a:spLocks noGrp="1"/>
          </p:cNvSpPr>
          <p:nvPr>
            <p:ph type="title"/>
          </p:nvPr>
        </p:nvSpPr>
        <p:spPr>
          <a:xfrm>
            <a:off x="45466" y="0"/>
            <a:ext cx="4392295" cy="959485"/>
          </a:xfrm>
          <a:prstGeom prst="rect">
            <a:avLst/>
          </a:prstGeom>
        </p:spPr>
        <p:txBody>
          <a:bodyPr vert="horz" wrap="square" lIns="0" tIns="38735" rIns="0" bIns="0" rtlCol="0">
            <a:spAutoFit/>
          </a:bodyPr>
          <a:lstStyle/>
          <a:p>
            <a:pPr marL="12700" algn="just">
              <a:lnSpc>
                <a:spcPct val="100000"/>
              </a:lnSpc>
              <a:spcBef>
                <a:spcPts val="305"/>
              </a:spcBef>
            </a:pPr>
            <a:r>
              <a:rPr sz="1600" b="1" spc="-5" dirty="0">
                <a:solidFill>
                  <a:srgbClr val="FF0000"/>
                </a:solidFill>
                <a:latin typeface="Times New Roman"/>
                <a:cs typeface="Times New Roman"/>
              </a:rPr>
              <a:t>Model for an abstract data</a:t>
            </a:r>
            <a:r>
              <a:rPr sz="1600" b="1" spc="-45" dirty="0">
                <a:solidFill>
                  <a:srgbClr val="FF0000"/>
                </a:solidFill>
                <a:latin typeface="Times New Roman"/>
                <a:cs typeface="Times New Roman"/>
              </a:rPr>
              <a:t> </a:t>
            </a:r>
            <a:r>
              <a:rPr sz="1600" b="1" spc="-5" dirty="0">
                <a:solidFill>
                  <a:srgbClr val="FF0000"/>
                </a:solidFill>
                <a:latin typeface="Times New Roman"/>
                <a:cs typeface="Times New Roman"/>
              </a:rPr>
              <a:t>type</a:t>
            </a:r>
            <a:endParaRPr sz="1600">
              <a:latin typeface="Times New Roman"/>
              <a:cs typeface="Times New Roman"/>
            </a:endParaRPr>
          </a:p>
          <a:p>
            <a:pPr marL="12700" marR="5080" algn="just">
              <a:lnSpc>
                <a:spcPct val="100000"/>
              </a:lnSpc>
              <a:spcBef>
                <a:spcPts val="190"/>
              </a:spcBef>
            </a:pPr>
            <a:r>
              <a:rPr spc="-5" dirty="0"/>
              <a:t>The ADT model </a:t>
            </a:r>
            <a:r>
              <a:rPr dirty="0"/>
              <a:t>is </a:t>
            </a:r>
            <a:r>
              <a:rPr spc="-5" dirty="0"/>
              <a:t>shown in Figure </a:t>
            </a:r>
            <a:r>
              <a:rPr dirty="0"/>
              <a:t>12.1. </a:t>
            </a:r>
            <a:r>
              <a:rPr u="sng" spc="-5" dirty="0">
                <a:uFill>
                  <a:solidFill>
                    <a:srgbClr val="000000"/>
                  </a:solidFill>
                </a:uFill>
              </a:rPr>
              <a:t>Inside the ADT </a:t>
            </a:r>
            <a:r>
              <a:rPr u="sng" dirty="0">
                <a:uFill>
                  <a:solidFill>
                    <a:srgbClr val="000000"/>
                  </a:solidFill>
                </a:uFill>
              </a:rPr>
              <a:t>are </a:t>
            </a:r>
            <a:r>
              <a:rPr dirty="0"/>
              <a:t> </a:t>
            </a:r>
            <a:r>
              <a:rPr u="sng" spc="-5" dirty="0">
                <a:uFill>
                  <a:solidFill>
                    <a:srgbClr val="000000"/>
                  </a:solidFill>
                </a:uFill>
              </a:rPr>
              <a:t>two different parts </a:t>
            </a:r>
            <a:r>
              <a:rPr u="sng" dirty="0">
                <a:uFill>
                  <a:solidFill>
                    <a:srgbClr val="000000"/>
                  </a:solidFill>
                </a:uFill>
              </a:rPr>
              <a:t>of </a:t>
            </a:r>
            <a:r>
              <a:rPr u="sng" spc="-5" dirty="0">
                <a:uFill>
                  <a:solidFill>
                    <a:srgbClr val="000000"/>
                  </a:solidFill>
                </a:uFill>
              </a:rPr>
              <a:t>the </a:t>
            </a:r>
            <a:r>
              <a:rPr u="sng" spc="-10" dirty="0">
                <a:uFill>
                  <a:solidFill>
                    <a:srgbClr val="000000"/>
                  </a:solidFill>
                </a:uFill>
              </a:rPr>
              <a:t>model: </a:t>
            </a:r>
            <a:r>
              <a:rPr b="1" u="sng" spc="-5" dirty="0">
                <a:solidFill>
                  <a:srgbClr val="990000"/>
                </a:solidFill>
                <a:uFill>
                  <a:solidFill>
                    <a:srgbClr val="000000"/>
                  </a:solidFill>
                </a:uFill>
                <a:latin typeface="Times New Roman"/>
                <a:cs typeface="Times New Roman"/>
              </a:rPr>
              <a:t>data structure</a:t>
            </a:r>
            <a:r>
              <a:rPr b="1" u="sng" spc="-5" dirty="0">
                <a:uFill>
                  <a:solidFill>
                    <a:srgbClr val="000000"/>
                  </a:solidFill>
                </a:uFill>
                <a:latin typeface="Times New Roman"/>
                <a:cs typeface="Times New Roman"/>
              </a:rPr>
              <a:t> </a:t>
            </a:r>
            <a:r>
              <a:rPr u="sng" spc="-5" dirty="0">
                <a:uFill>
                  <a:solidFill>
                    <a:srgbClr val="000000"/>
                  </a:solidFill>
                </a:uFill>
              </a:rPr>
              <a:t>and </a:t>
            </a:r>
            <a:r>
              <a:rPr spc="-5" dirty="0"/>
              <a:t> </a:t>
            </a:r>
            <a:r>
              <a:rPr b="1" u="sng" dirty="0">
                <a:solidFill>
                  <a:srgbClr val="990000"/>
                </a:solidFill>
                <a:uFill>
                  <a:solidFill>
                    <a:srgbClr val="990000"/>
                  </a:solidFill>
                </a:uFill>
                <a:latin typeface="Times New Roman"/>
                <a:cs typeface="Times New Roman"/>
              </a:rPr>
              <a:t>operations</a:t>
            </a:r>
            <a:r>
              <a:rPr b="1" u="sng" dirty="0">
                <a:uFill>
                  <a:solidFill>
                    <a:srgbClr val="990000"/>
                  </a:solidFill>
                </a:uFill>
                <a:latin typeface="Times New Roman"/>
                <a:cs typeface="Times New Roman"/>
              </a:rPr>
              <a:t> </a:t>
            </a:r>
            <a:r>
              <a:rPr u="sng" dirty="0">
                <a:uFill>
                  <a:solidFill>
                    <a:srgbClr val="990000"/>
                  </a:solidFill>
                </a:uFill>
              </a:rPr>
              <a:t>(public and</a:t>
            </a:r>
            <a:r>
              <a:rPr u="sng" spc="-105" dirty="0">
                <a:uFill>
                  <a:solidFill>
                    <a:srgbClr val="990000"/>
                  </a:solidFill>
                </a:uFill>
              </a:rPr>
              <a:t> </a:t>
            </a:r>
            <a:r>
              <a:rPr u="sng" dirty="0">
                <a:uFill>
                  <a:solidFill>
                    <a:srgbClr val="990000"/>
                  </a:solidFill>
                </a:uFill>
              </a:rPr>
              <a:t>private).</a:t>
            </a:r>
          </a:p>
        </p:txBody>
      </p:sp>
      <p:sp>
        <p:nvSpPr>
          <p:cNvPr id="4" name="object 4"/>
          <p:cNvSpPr txBox="1"/>
          <p:nvPr/>
        </p:nvSpPr>
        <p:spPr>
          <a:xfrm>
            <a:off x="1226947" y="3206623"/>
            <a:ext cx="2056764"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12.1 </a:t>
            </a:r>
            <a:r>
              <a:rPr sz="1000" b="1" spc="-5" dirty="0">
                <a:latin typeface="Times New Roman"/>
                <a:cs typeface="Times New Roman"/>
              </a:rPr>
              <a:t>The </a:t>
            </a:r>
            <a:r>
              <a:rPr sz="1000" b="1" spc="-10" dirty="0">
                <a:latin typeface="Times New Roman"/>
                <a:cs typeface="Times New Roman"/>
              </a:rPr>
              <a:t>model </a:t>
            </a:r>
            <a:r>
              <a:rPr sz="1000" b="1" dirty="0">
                <a:latin typeface="Times New Roman"/>
                <a:cs typeface="Times New Roman"/>
              </a:rPr>
              <a:t>for an</a:t>
            </a:r>
            <a:r>
              <a:rPr sz="1000" b="1" spc="-130" dirty="0">
                <a:latin typeface="Times New Roman"/>
                <a:cs typeface="Times New Roman"/>
              </a:rPr>
              <a:t> </a:t>
            </a:r>
            <a:r>
              <a:rPr sz="1000" b="1" spc="-5" dirty="0">
                <a:latin typeface="Times New Roman"/>
                <a:cs typeface="Times New Roman"/>
              </a:rPr>
              <a:t>ADT</a:t>
            </a:r>
            <a:endParaRPr sz="1000">
              <a:latin typeface="Times New Roman"/>
              <a:cs typeface="Times New Roman"/>
            </a:endParaRPr>
          </a:p>
        </p:txBody>
      </p:sp>
      <p:grpSp>
        <p:nvGrpSpPr>
          <p:cNvPr id="5" name="object 5"/>
          <p:cNvGrpSpPr/>
          <p:nvPr/>
        </p:nvGrpSpPr>
        <p:grpSpPr>
          <a:xfrm>
            <a:off x="304" y="0"/>
            <a:ext cx="4596130" cy="3452495"/>
            <a:chOff x="304" y="0"/>
            <a:chExt cx="4596130" cy="3452495"/>
          </a:xfrm>
        </p:grpSpPr>
        <p:pic>
          <p:nvPicPr>
            <p:cNvPr id="6" name="object 6"/>
            <p:cNvPicPr/>
            <p:nvPr/>
          </p:nvPicPr>
          <p:blipFill>
            <a:blip r:embed="rId2" cstate="print"/>
            <a:stretch>
              <a:fillRect/>
            </a:stretch>
          </p:blipFill>
          <p:spPr>
            <a:xfrm>
              <a:off x="396279" y="985012"/>
              <a:ext cx="3692612" cy="2220087"/>
            </a:xfrm>
            <a:prstGeom prst="rect">
              <a:avLst/>
            </a:prstGeom>
          </p:spPr>
        </p:pic>
        <p:sp>
          <p:nvSpPr>
            <p:cNvPr id="7" name="object 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12.76</a:t>
            </a:r>
            <a:endParaRPr sz="600">
              <a:latin typeface="Arial"/>
              <a:cs typeface="Arial"/>
            </a:endParaRPr>
          </a:p>
        </p:txBody>
      </p:sp>
      <p:sp>
        <p:nvSpPr>
          <p:cNvPr id="3" name="object 3"/>
          <p:cNvSpPr txBox="1"/>
          <p:nvPr/>
        </p:nvSpPr>
        <p:spPr>
          <a:xfrm>
            <a:off x="1552448" y="2978721"/>
            <a:ext cx="13182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333CC"/>
                </a:solidFill>
                <a:latin typeface="Times New Roman"/>
                <a:cs typeface="Times New Roman"/>
              </a:rPr>
              <a:t>Figure </a:t>
            </a:r>
            <a:r>
              <a:rPr sz="1200" b="1" dirty="0">
                <a:solidFill>
                  <a:srgbClr val="3333CC"/>
                </a:solidFill>
                <a:latin typeface="Times New Roman"/>
                <a:cs typeface="Times New Roman"/>
              </a:rPr>
              <a:t>12.32</a:t>
            </a:r>
            <a:r>
              <a:rPr sz="1200" b="1" spc="210" dirty="0">
                <a:solidFill>
                  <a:srgbClr val="3333CC"/>
                </a:solidFill>
                <a:latin typeface="Times New Roman"/>
                <a:cs typeface="Times New Roman"/>
              </a:rPr>
              <a:t> </a:t>
            </a:r>
            <a:r>
              <a:rPr sz="1000" b="1" spc="-5" dirty="0">
                <a:latin typeface="Times New Roman"/>
                <a:cs typeface="Times New Roman"/>
              </a:rPr>
              <a:t>Graphs</a:t>
            </a:r>
            <a:endParaRPr sz="1000">
              <a:latin typeface="Times New Roman"/>
              <a:cs typeface="Times New Roman"/>
            </a:endParaRPr>
          </a:p>
        </p:txBody>
      </p:sp>
      <p:grpSp>
        <p:nvGrpSpPr>
          <p:cNvPr id="4" name="object 4"/>
          <p:cNvGrpSpPr/>
          <p:nvPr/>
        </p:nvGrpSpPr>
        <p:grpSpPr>
          <a:xfrm>
            <a:off x="304" y="0"/>
            <a:ext cx="4596130" cy="3452495"/>
            <a:chOff x="304" y="0"/>
            <a:chExt cx="4596130" cy="3452495"/>
          </a:xfrm>
        </p:grpSpPr>
        <p:pic>
          <p:nvPicPr>
            <p:cNvPr id="5" name="object 5"/>
            <p:cNvPicPr/>
            <p:nvPr/>
          </p:nvPicPr>
          <p:blipFill>
            <a:blip r:embed="rId2" cstate="print"/>
            <a:stretch>
              <a:fillRect/>
            </a:stretch>
          </p:blipFill>
          <p:spPr>
            <a:xfrm>
              <a:off x="168254" y="571563"/>
              <a:ext cx="4263537" cy="1924371"/>
            </a:xfrm>
            <a:prstGeom prst="rect">
              <a:avLst/>
            </a:prstGeom>
          </p:spPr>
        </p:pic>
        <p:sp>
          <p:nvSpPr>
            <p:cNvPr id="6" name="object 6"/>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111"/>
            <a:ext cx="217804"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12.77</a:t>
            </a:r>
            <a:endParaRPr sz="600">
              <a:latin typeface="Arial"/>
              <a:cs typeface="Arial"/>
            </a:endParaRPr>
          </a:p>
        </p:txBody>
      </p:sp>
      <p:sp>
        <p:nvSpPr>
          <p:cNvPr id="3" name="object 3"/>
          <p:cNvSpPr txBox="1"/>
          <p:nvPr/>
        </p:nvSpPr>
        <p:spPr>
          <a:xfrm>
            <a:off x="116967" y="76200"/>
            <a:ext cx="1049020"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12.13</a:t>
            </a:r>
            <a:endParaRPr sz="1200">
              <a:latin typeface="Times New Roman"/>
              <a:cs typeface="Times New Roman"/>
            </a:endParaRPr>
          </a:p>
        </p:txBody>
      </p:sp>
      <p:grpSp>
        <p:nvGrpSpPr>
          <p:cNvPr id="4" name="object 4"/>
          <p:cNvGrpSpPr/>
          <p:nvPr/>
        </p:nvGrpSpPr>
        <p:grpSpPr>
          <a:xfrm>
            <a:off x="33528" y="368808"/>
            <a:ext cx="4425950" cy="1165860"/>
            <a:chOff x="33528" y="368808"/>
            <a:chExt cx="4425950" cy="1165860"/>
          </a:xfrm>
        </p:grpSpPr>
        <p:pic>
          <p:nvPicPr>
            <p:cNvPr id="5" name="object 5"/>
            <p:cNvPicPr/>
            <p:nvPr/>
          </p:nvPicPr>
          <p:blipFill>
            <a:blip r:embed="rId2" cstate="print"/>
            <a:stretch>
              <a:fillRect/>
            </a:stretch>
          </p:blipFill>
          <p:spPr>
            <a:xfrm>
              <a:off x="130017" y="464820"/>
              <a:ext cx="124058" cy="118872"/>
            </a:xfrm>
            <a:prstGeom prst="rect">
              <a:avLst/>
            </a:prstGeom>
          </p:spPr>
        </p:pic>
        <p:pic>
          <p:nvPicPr>
            <p:cNvPr id="6" name="object 6"/>
            <p:cNvPicPr/>
            <p:nvPr/>
          </p:nvPicPr>
          <p:blipFill>
            <a:blip r:embed="rId3" cstate="print"/>
            <a:stretch>
              <a:fillRect/>
            </a:stretch>
          </p:blipFill>
          <p:spPr>
            <a:xfrm>
              <a:off x="217932" y="368808"/>
              <a:ext cx="493775" cy="251459"/>
            </a:xfrm>
            <a:prstGeom prst="rect">
              <a:avLst/>
            </a:prstGeom>
          </p:spPr>
        </p:pic>
        <p:pic>
          <p:nvPicPr>
            <p:cNvPr id="7" name="object 7"/>
            <p:cNvPicPr/>
            <p:nvPr/>
          </p:nvPicPr>
          <p:blipFill>
            <a:blip r:embed="rId4" cstate="print"/>
            <a:stretch>
              <a:fillRect/>
            </a:stretch>
          </p:blipFill>
          <p:spPr>
            <a:xfrm>
              <a:off x="586740" y="368808"/>
              <a:ext cx="335280" cy="251459"/>
            </a:xfrm>
            <a:prstGeom prst="rect">
              <a:avLst/>
            </a:prstGeom>
          </p:spPr>
        </p:pic>
        <p:pic>
          <p:nvPicPr>
            <p:cNvPr id="8" name="object 8"/>
            <p:cNvPicPr/>
            <p:nvPr/>
          </p:nvPicPr>
          <p:blipFill>
            <a:blip r:embed="rId5" cstate="print"/>
            <a:stretch>
              <a:fillRect/>
            </a:stretch>
          </p:blipFill>
          <p:spPr>
            <a:xfrm>
              <a:off x="797052" y="368808"/>
              <a:ext cx="536448" cy="251459"/>
            </a:xfrm>
            <a:prstGeom prst="rect">
              <a:avLst/>
            </a:prstGeom>
          </p:spPr>
        </p:pic>
        <p:pic>
          <p:nvPicPr>
            <p:cNvPr id="9" name="object 9"/>
            <p:cNvPicPr/>
            <p:nvPr/>
          </p:nvPicPr>
          <p:blipFill>
            <a:blip r:embed="rId6" cstate="print"/>
            <a:stretch>
              <a:fillRect/>
            </a:stretch>
          </p:blipFill>
          <p:spPr>
            <a:xfrm>
              <a:off x="1208532" y="368808"/>
              <a:ext cx="454151" cy="251459"/>
            </a:xfrm>
            <a:prstGeom prst="rect">
              <a:avLst/>
            </a:prstGeom>
          </p:spPr>
        </p:pic>
        <p:pic>
          <p:nvPicPr>
            <p:cNvPr id="10" name="object 10"/>
            <p:cNvPicPr/>
            <p:nvPr/>
          </p:nvPicPr>
          <p:blipFill>
            <a:blip r:embed="rId7" cstate="print"/>
            <a:stretch>
              <a:fillRect/>
            </a:stretch>
          </p:blipFill>
          <p:spPr>
            <a:xfrm>
              <a:off x="1537716" y="368808"/>
              <a:ext cx="411480" cy="251459"/>
            </a:xfrm>
            <a:prstGeom prst="rect">
              <a:avLst/>
            </a:prstGeom>
          </p:spPr>
        </p:pic>
        <p:pic>
          <p:nvPicPr>
            <p:cNvPr id="11" name="object 11"/>
            <p:cNvPicPr/>
            <p:nvPr/>
          </p:nvPicPr>
          <p:blipFill>
            <a:blip r:embed="rId8" cstate="print"/>
            <a:stretch>
              <a:fillRect/>
            </a:stretch>
          </p:blipFill>
          <p:spPr>
            <a:xfrm>
              <a:off x="1824228" y="368808"/>
              <a:ext cx="568452" cy="251459"/>
            </a:xfrm>
            <a:prstGeom prst="rect">
              <a:avLst/>
            </a:prstGeom>
          </p:spPr>
        </p:pic>
        <p:pic>
          <p:nvPicPr>
            <p:cNvPr id="12" name="object 12"/>
            <p:cNvPicPr/>
            <p:nvPr/>
          </p:nvPicPr>
          <p:blipFill>
            <a:blip r:embed="rId9" cstate="print"/>
            <a:stretch>
              <a:fillRect/>
            </a:stretch>
          </p:blipFill>
          <p:spPr>
            <a:xfrm>
              <a:off x="2267712" y="368808"/>
              <a:ext cx="909827" cy="251459"/>
            </a:xfrm>
            <a:prstGeom prst="rect">
              <a:avLst/>
            </a:prstGeom>
          </p:spPr>
        </p:pic>
        <p:pic>
          <p:nvPicPr>
            <p:cNvPr id="13" name="object 13"/>
            <p:cNvPicPr/>
            <p:nvPr/>
          </p:nvPicPr>
          <p:blipFill>
            <a:blip r:embed="rId7" cstate="print"/>
            <a:stretch>
              <a:fillRect/>
            </a:stretch>
          </p:blipFill>
          <p:spPr>
            <a:xfrm>
              <a:off x="3052572" y="368808"/>
              <a:ext cx="411479" cy="251459"/>
            </a:xfrm>
            <a:prstGeom prst="rect">
              <a:avLst/>
            </a:prstGeom>
          </p:spPr>
        </p:pic>
        <p:pic>
          <p:nvPicPr>
            <p:cNvPr id="14" name="object 14"/>
            <p:cNvPicPr/>
            <p:nvPr/>
          </p:nvPicPr>
          <p:blipFill>
            <a:blip r:embed="rId5" cstate="print"/>
            <a:stretch>
              <a:fillRect/>
            </a:stretch>
          </p:blipFill>
          <p:spPr>
            <a:xfrm>
              <a:off x="3339084" y="368808"/>
              <a:ext cx="536448" cy="251459"/>
            </a:xfrm>
            <a:prstGeom prst="rect">
              <a:avLst/>
            </a:prstGeom>
          </p:spPr>
        </p:pic>
        <p:pic>
          <p:nvPicPr>
            <p:cNvPr id="15" name="object 15"/>
            <p:cNvPicPr/>
            <p:nvPr/>
          </p:nvPicPr>
          <p:blipFill>
            <a:blip r:embed="rId10" cstate="print"/>
            <a:stretch>
              <a:fillRect/>
            </a:stretch>
          </p:blipFill>
          <p:spPr>
            <a:xfrm>
              <a:off x="3750563" y="368808"/>
              <a:ext cx="435863" cy="251459"/>
            </a:xfrm>
            <a:prstGeom prst="rect">
              <a:avLst/>
            </a:prstGeom>
          </p:spPr>
        </p:pic>
        <p:pic>
          <p:nvPicPr>
            <p:cNvPr id="16" name="object 16"/>
            <p:cNvPicPr/>
            <p:nvPr/>
          </p:nvPicPr>
          <p:blipFill>
            <a:blip r:embed="rId11" cstate="print"/>
            <a:stretch>
              <a:fillRect/>
            </a:stretch>
          </p:blipFill>
          <p:spPr>
            <a:xfrm>
              <a:off x="121920" y="368808"/>
              <a:ext cx="4299204" cy="268224"/>
            </a:xfrm>
            <a:prstGeom prst="rect">
              <a:avLst/>
            </a:prstGeom>
          </p:spPr>
        </p:pic>
        <p:pic>
          <p:nvPicPr>
            <p:cNvPr id="17" name="object 17"/>
            <p:cNvPicPr/>
            <p:nvPr/>
          </p:nvPicPr>
          <p:blipFill>
            <a:blip r:embed="rId12" cstate="print"/>
            <a:stretch>
              <a:fillRect/>
            </a:stretch>
          </p:blipFill>
          <p:spPr>
            <a:xfrm>
              <a:off x="33528" y="551688"/>
              <a:ext cx="970788" cy="251459"/>
            </a:xfrm>
            <a:prstGeom prst="rect">
              <a:avLst/>
            </a:prstGeom>
          </p:spPr>
        </p:pic>
        <p:pic>
          <p:nvPicPr>
            <p:cNvPr id="18" name="object 18"/>
            <p:cNvPicPr/>
            <p:nvPr/>
          </p:nvPicPr>
          <p:blipFill>
            <a:blip r:embed="rId13" cstate="print"/>
            <a:stretch>
              <a:fillRect/>
            </a:stretch>
          </p:blipFill>
          <p:spPr>
            <a:xfrm>
              <a:off x="841248" y="551688"/>
              <a:ext cx="335280" cy="251459"/>
            </a:xfrm>
            <a:prstGeom prst="rect">
              <a:avLst/>
            </a:prstGeom>
          </p:spPr>
        </p:pic>
        <p:pic>
          <p:nvPicPr>
            <p:cNvPr id="19" name="object 19"/>
            <p:cNvPicPr/>
            <p:nvPr/>
          </p:nvPicPr>
          <p:blipFill>
            <a:blip r:embed="rId14" cstate="print"/>
            <a:stretch>
              <a:fillRect/>
            </a:stretch>
          </p:blipFill>
          <p:spPr>
            <a:xfrm>
              <a:off x="1013460" y="551688"/>
              <a:ext cx="283463" cy="251459"/>
            </a:xfrm>
            <a:prstGeom prst="rect">
              <a:avLst/>
            </a:prstGeom>
          </p:spPr>
        </p:pic>
        <p:pic>
          <p:nvPicPr>
            <p:cNvPr id="20" name="object 20"/>
            <p:cNvPicPr/>
            <p:nvPr/>
          </p:nvPicPr>
          <p:blipFill>
            <a:blip r:embed="rId15" cstate="print"/>
            <a:stretch>
              <a:fillRect/>
            </a:stretch>
          </p:blipFill>
          <p:spPr>
            <a:xfrm>
              <a:off x="1133856" y="551688"/>
              <a:ext cx="827532" cy="251459"/>
            </a:xfrm>
            <a:prstGeom prst="rect">
              <a:avLst/>
            </a:prstGeom>
          </p:spPr>
        </p:pic>
        <p:pic>
          <p:nvPicPr>
            <p:cNvPr id="21" name="object 21"/>
            <p:cNvPicPr/>
            <p:nvPr/>
          </p:nvPicPr>
          <p:blipFill>
            <a:blip r:embed="rId16" cstate="print"/>
            <a:stretch>
              <a:fillRect/>
            </a:stretch>
          </p:blipFill>
          <p:spPr>
            <a:xfrm>
              <a:off x="1798320" y="551688"/>
              <a:ext cx="556260" cy="251459"/>
            </a:xfrm>
            <a:prstGeom prst="rect">
              <a:avLst/>
            </a:prstGeom>
          </p:spPr>
        </p:pic>
        <p:pic>
          <p:nvPicPr>
            <p:cNvPr id="22" name="object 22"/>
            <p:cNvPicPr/>
            <p:nvPr/>
          </p:nvPicPr>
          <p:blipFill>
            <a:blip r:embed="rId17" cstate="print"/>
            <a:stretch>
              <a:fillRect/>
            </a:stretch>
          </p:blipFill>
          <p:spPr>
            <a:xfrm>
              <a:off x="2191512" y="551688"/>
              <a:ext cx="368808" cy="251459"/>
            </a:xfrm>
            <a:prstGeom prst="rect">
              <a:avLst/>
            </a:prstGeom>
          </p:spPr>
        </p:pic>
        <p:pic>
          <p:nvPicPr>
            <p:cNvPr id="23" name="object 23"/>
            <p:cNvPicPr/>
            <p:nvPr/>
          </p:nvPicPr>
          <p:blipFill>
            <a:blip r:embed="rId18" cstate="print"/>
            <a:stretch>
              <a:fillRect/>
            </a:stretch>
          </p:blipFill>
          <p:spPr>
            <a:xfrm>
              <a:off x="2397251" y="551688"/>
              <a:ext cx="905255" cy="251459"/>
            </a:xfrm>
            <a:prstGeom prst="rect">
              <a:avLst/>
            </a:prstGeom>
          </p:spPr>
        </p:pic>
        <p:pic>
          <p:nvPicPr>
            <p:cNvPr id="24" name="object 24"/>
            <p:cNvPicPr/>
            <p:nvPr/>
          </p:nvPicPr>
          <p:blipFill>
            <a:blip r:embed="rId19" cstate="print"/>
            <a:stretch>
              <a:fillRect/>
            </a:stretch>
          </p:blipFill>
          <p:spPr>
            <a:xfrm>
              <a:off x="121920" y="551688"/>
              <a:ext cx="3614928" cy="268223"/>
            </a:xfrm>
            <a:prstGeom prst="rect">
              <a:avLst/>
            </a:prstGeom>
          </p:spPr>
        </p:pic>
        <p:pic>
          <p:nvPicPr>
            <p:cNvPr id="25" name="object 25"/>
            <p:cNvPicPr/>
            <p:nvPr/>
          </p:nvPicPr>
          <p:blipFill>
            <a:blip r:embed="rId20" cstate="print"/>
            <a:stretch>
              <a:fillRect/>
            </a:stretch>
          </p:blipFill>
          <p:spPr>
            <a:xfrm>
              <a:off x="3529584" y="551688"/>
              <a:ext cx="245363" cy="251459"/>
            </a:xfrm>
            <a:prstGeom prst="rect">
              <a:avLst/>
            </a:prstGeom>
          </p:spPr>
        </p:pic>
        <p:pic>
          <p:nvPicPr>
            <p:cNvPr id="26" name="object 26"/>
            <p:cNvPicPr/>
            <p:nvPr/>
          </p:nvPicPr>
          <p:blipFill>
            <a:blip r:embed="rId21" cstate="print"/>
            <a:stretch>
              <a:fillRect/>
            </a:stretch>
          </p:blipFill>
          <p:spPr>
            <a:xfrm>
              <a:off x="3611880" y="551688"/>
              <a:ext cx="443484" cy="251459"/>
            </a:xfrm>
            <a:prstGeom prst="rect">
              <a:avLst/>
            </a:prstGeom>
          </p:spPr>
        </p:pic>
        <p:pic>
          <p:nvPicPr>
            <p:cNvPr id="27" name="object 27"/>
            <p:cNvPicPr/>
            <p:nvPr/>
          </p:nvPicPr>
          <p:blipFill>
            <a:blip r:embed="rId22" cstate="print"/>
            <a:stretch>
              <a:fillRect/>
            </a:stretch>
          </p:blipFill>
          <p:spPr>
            <a:xfrm>
              <a:off x="3892295" y="551688"/>
              <a:ext cx="528827" cy="251459"/>
            </a:xfrm>
            <a:prstGeom prst="rect">
              <a:avLst/>
            </a:prstGeom>
          </p:spPr>
        </p:pic>
        <p:pic>
          <p:nvPicPr>
            <p:cNvPr id="28" name="object 28"/>
            <p:cNvPicPr/>
            <p:nvPr/>
          </p:nvPicPr>
          <p:blipFill>
            <a:blip r:embed="rId23" cstate="print"/>
            <a:stretch>
              <a:fillRect/>
            </a:stretch>
          </p:blipFill>
          <p:spPr>
            <a:xfrm>
              <a:off x="33528" y="734568"/>
              <a:ext cx="391668" cy="251459"/>
            </a:xfrm>
            <a:prstGeom prst="rect">
              <a:avLst/>
            </a:prstGeom>
          </p:spPr>
        </p:pic>
        <p:pic>
          <p:nvPicPr>
            <p:cNvPr id="29" name="object 29"/>
            <p:cNvPicPr/>
            <p:nvPr/>
          </p:nvPicPr>
          <p:blipFill>
            <a:blip r:embed="rId24" cstate="print"/>
            <a:stretch>
              <a:fillRect/>
            </a:stretch>
          </p:blipFill>
          <p:spPr>
            <a:xfrm>
              <a:off x="256032" y="734568"/>
              <a:ext cx="681227" cy="251459"/>
            </a:xfrm>
            <a:prstGeom prst="rect">
              <a:avLst/>
            </a:prstGeom>
          </p:spPr>
        </p:pic>
        <p:pic>
          <p:nvPicPr>
            <p:cNvPr id="30" name="object 30"/>
            <p:cNvPicPr/>
            <p:nvPr/>
          </p:nvPicPr>
          <p:blipFill>
            <a:blip r:embed="rId25" cstate="print"/>
            <a:stretch>
              <a:fillRect/>
            </a:stretch>
          </p:blipFill>
          <p:spPr>
            <a:xfrm>
              <a:off x="768096" y="734568"/>
              <a:ext cx="426719" cy="251459"/>
            </a:xfrm>
            <a:prstGeom prst="rect">
              <a:avLst/>
            </a:prstGeom>
          </p:spPr>
        </p:pic>
        <p:pic>
          <p:nvPicPr>
            <p:cNvPr id="31" name="object 31"/>
            <p:cNvPicPr/>
            <p:nvPr/>
          </p:nvPicPr>
          <p:blipFill>
            <a:blip r:embed="rId26" cstate="print"/>
            <a:stretch>
              <a:fillRect/>
            </a:stretch>
          </p:blipFill>
          <p:spPr>
            <a:xfrm>
              <a:off x="1025652" y="734568"/>
              <a:ext cx="393192" cy="251459"/>
            </a:xfrm>
            <a:prstGeom prst="rect">
              <a:avLst/>
            </a:prstGeom>
          </p:spPr>
        </p:pic>
        <p:pic>
          <p:nvPicPr>
            <p:cNvPr id="32" name="object 32"/>
            <p:cNvPicPr/>
            <p:nvPr/>
          </p:nvPicPr>
          <p:blipFill>
            <a:blip r:embed="rId27" cstate="print"/>
            <a:stretch>
              <a:fillRect/>
            </a:stretch>
          </p:blipFill>
          <p:spPr>
            <a:xfrm>
              <a:off x="1249680" y="734568"/>
              <a:ext cx="850392" cy="251459"/>
            </a:xfrm>
            <a:prstGeom prst="rect">
              <a:avLst/>
            </a:prstGeom>
          </p:spPr>
        </p:pic>
        <p:pic>
          <p:nvPicPr>
            <p:cNvPr id="33" name="object 33"/>
            <p:cNvPicPr/>
            <p:nvPr/>
          </p:nvPicPr>
          <p:blipFill>
            <a:blip r:embed="rId28" cstate="print"/>
            <a:stretch>
              <a:fillRect/>
            </a:stretch>
          </p:blipFill>
          <p:spPr>
            <a:xfrm>
              <a:off x="1930907" y="734568"/>
              <a:ext cx="553212" cy="251459"/>
            </a:xfrm>
            <a:prstGeom prst="rect">
              <a:avLst/>
            </a:prstGeom>
          </p:spPr>
        </p:pic>
        <p:pic>
          <p:nvPicPr>
            <p:cNvPr id="34" name="object 34"/>
            <p:cNvPicPr/>
            <p:nvPr/>
          </p:nvPicPr>
          <p:blipFill>
            <a:blip r:embed="rId29" cstate="print"/>
            <a:stretch>
              <a:fillRect/>
            </a:stretch>
          </p:blipFill>
          <p:spPr>
            <a:xfrm>
              <a:off x="2314956" y="734568"/>
              <a:ext cx="393191" cy="251459"/>
            </a:xfrm>
            <a:prstGeom prst="rect">
              <a:avLst/>
            </a:prstGeom>
          </p:spPr>
        </p:pic>
        <p:pic>
          <p:nvPicPr>
            <p:cNvPr id="35" name="object 35"/>
            <p:cNvPicPr/>
            <p:nvPr/>
          </p:nvPicPr>
          <p:blipFill>
            <a:blip r:embed="rId26" cstate="print"/>
            <a:stretch>
              <a:fillRect/>
            </a:stretch>
          </p:blipFill>
          <p:spPr>
            <a:xfrm>
              <a:off x="2538984" y="734568"/>
              <a:ext cx="393191" cy="251459"/>
            </a:xfrm>
            <a:prstGeom prst="rect">
              <a:avLst/>
            </a:prstGeom>
          </p:spPr>
        </p:pic>
        <p:pic>
          <p:nvPicPr>
            <p:cNvPr id="36" name="object 36"/>
            <p:cNvPicPr/>
            <p:nvPr/>
          </p:nvPicPr>
          <p:blipFill>
            <a:blip r:embed="rId30" cstate="print"/>
            <a:stretch>
              <a:fillRect/>
            </a:stretch>
          </p:blipFill>
          <p:spPr>
            <a:xfrm>
              <a:off x="2763012" y="734568"/>
              <a:ext cx="539496" cy="251459"/>
            </a:xfrm>
            <a:prstGeom prst="rect">
              <a:avLst/>
            </a:prstGeom>
          </p:spPr>
        </p:pic>
        <p:pic>
          <p:nvPicPr>
            <p:cNvPr id="37" name="object 37"/>
            <p:cNvPicPr/>
            <p:nvPr/>
          </p:nvPicPr>
          <p:blipFill>
            <a:blip r:embed="rId31" cstate="print"/>
            <a:stretch>
              <a:fillRect/>
            </a:stretch>
          </p:blipFill>
          <p:spPr>
            <a:xfrm>
              <a:off x="3133344" y="734568"/>
              <a:ext cx="435863" cy="251459"/>
            </a:xfrm>
            <a:prstGeom prst="rect">
              <a:avLst/>
            </a:prstGeom>
          </p:spPr>
        </p:pic>
        <p:pic>
          <p:nvPicPr>
            <p:cNvPr id="38" name="object 38"/>
            <p:cNvPicPr/>
            <p:nvPr/>
          </p:nvPicPr>
          <p:blipFill>
            <a:blip r:embed="rId32" cstate="print"/>
            <a:stretch>
              <a:fillRect/>
            </a:stretch>
          </p:blipFill>
          <p:spPr>
            <a:xfrm>
              <a:off x="3400043" y="734568"/>
              <a:ext cx="679703" cy="251459"/>
            </a:xfrm>
            <a:prstGeom prst="rect">
              <a:avLst/>
            </a:prstGeom>
          </p:spPr>
        </p:pic>
        <p:pic>
          <p:nvPicPr>
            <p:cNvPr id="39" name="object 39"/>
            <p:cNvPicPr/>
            <p:nvPr/>
          </p:nvPicPr>
          <p:blipFill>
            <a:blip r:embed="rId33" cstate="print"/>
            <a:stretch>
              <a:fillRect/>
            </a:stretch>
          </p:blipFill>
          <p:spPr>
            <a:xfrm>
              <a:off x="3910584" y="734568"/>
              <a:ext cx="512063" cy="251459"/>
            </a:xfrm>
            <a:prstGeom prst="rect">
              <a:avLst/>
            </a:prstGeom>
          </p:spPr>
        </p:pic>
        <p:pic>
          <p:nvPicPr>
            <p:cNvPr id="40" name="object 40"/>
            <p:cNvPicPr/>
            <p:nvPr/>
          </p:nvPicPr>
          <p:blipFill>
            <a:blip r:embed="rId34" cstate="print"/>
            <a:stretch>
              <a:fillRect/>
            </a:stretch>
          </p:blipFill>
          <p:spPr>
            <a:xfrm>
              <a:off x="4215384" y="734568"/>
              <a:ext cx="243839" cy="251459"/>
            </a:xfrm>
            <a:prstGeom prst="rect">
              <a:avLst/>
            </a:prstGeom>
          </p:spPr>
        </p:pic>
        <p:pic>
          <p:nvPicPr>
            <p:cNvPr id="41" name="object 41"/>
            <p:cNvPicPr/>
            <p:nvPr/>
          </p:nvPicPr>
          <p:blipFill>
            <a:blip r:embed="rId35" cstate="print"/>
            <a:stretch>
              <a:fillRect/>
            </a:stretch>
          </p:blipFill>
          <p:spPr>
            <a:xfrm>
              <a:off x="33528" y="917448"/>
              <a:ext cx="307847" cy="251459"/>
            </a:xfrm>
            <a:prstGeom prst="rect">
              <a:avLst/>
            </a:prstGeom>
          </p:spPr>
        </p:pic>
        <p:pic>
          <p:nvPicPr>
            <p:cNvPr id="42" name="object 42"/>
            <p:cNvPicPr/>
            <p:nvPr/>
          </p:nvPicPr>
          <p:blipFill>
            <a:blip r:embed="rId36" cstate="print"/>
            <a:stretch>
              <a:fillRect/>
            </a:stretch>
          </p:blipFill>
          <p:spPr>
            <a:xfrm>
              <a:off x="199644" y="917448"/>
              <a:ext cx="384047" cy="251459"/>
            </a:xfrm>
            <a:prstGeom prst="rect">
              <a:avLst/>
            </a:prstGeom>
          </p:spPr>
        </p:pic>
        <p:pic>
          <p:nvPicPr>
            <p:cNvPr id="43" name="object 43"/>
            <p:cNvPicPr/>
            <p:nvPr/>
          </p:nvPicPr>
          <p:blipFill>
            <a:blip r:embed="rId37" cstate="print"/>
            <a:stretch>
              <a:fillRect/>
            </a:stretch>
          </p:blipFill>
          <p:spPr>
            <a:xfrm>
              <a:off x="441960" y="917448"/>
              <a:ext cx="502919" cy="251459"/>
            </a:xfrm>
            <a:prstGeom prst="rect">
              <a:avLst/>
            </a:prstGeom>
          </p:spPr>
        </p:pic>
        <p:pic>
          <p:nvPicPr>
            <p:cNvPr id="44" name="object 44"/>
            <p:cNvPicPr/>
            <p:nvPr/>
          </p:nvPicPr>
          <p:blipFill>
            <a:blip r:embed="rId38" cstate="print"/>
            <a:stretch>
              <a:fillRect/>
            </a:stretch>
          </p:blipFill>
          <p:spPr>
            <a:xfrm>
              <a:off x="801624" y="917448"/>
              <a:ext cx="326136" cy="251459"/>
            </a:xfrm>
            <a:prstGeom prst="rect">
              <a:avLst/>
            </a:prstGeom>
          </p:spPr>
        </p:pic>
        <p:pic>
          <p:nvPicPr>
            <p:cNvPr id="45" name="object 45"/>
            <p:cNvPicPr/>
            <p:nvPr/>
          </p:nvPicPr>
          <p:blipFill>
            <a:blip r:embed="rId39" cstate="print"/>
            <a:stretch>
              <a:fillRect/>
            </a:stretch>
          </p:blipFill>
          <p:spPr>
            <a:xfrm>
              <a:off x="984504" y="917448"/>
              <a:ext cx="530351" cy="251459"/>
            </a:xfrm>
            <a:prstGeom prst="rect">
              <a:avLst/>
            </a:prstGeom>
          </p:spPr>
        </p:pic>
        <p:pic>
          <p:nvPicPr>
            <p:cNvPr id="46" name="object 46"/>
            <p:cNvPicPr/>
            <p:nvPr/>
          </p:nvPicPr>
          <p:blipFill>
            <a:blip r:embed="rId40" cstate="print"/>
            <a:stretch>
              <a:fillRect/>
            </a:stretch>
          </p:blipFill>
          <p:spPr>
            <a:xfrm>
              <a:off x="1371600" y="917448"/>
              <a:ext cx="394716" cy="251459"/>
            </a:xfrm>
            <a:prstGeom prst="rect">
              <a:avLst/>
            </a:prstGeom>
          </p:spPr>
        </p:pic>
        <p:pic>
          <p:nvPicPr>
            <p:cNvPr id="47" name="object 47"/>
            <p:cNvPicPr/>
            <p:nvPr/>
          </p:nvPicPr>
          <p:blipFill>
            <a:blip r:embed="rId41" cstate="print"/>
            <a:stretch>
              <a:fillRect/>
            </a:stretch>
          </p:blipFill>
          <p:spPr>
            <a:xfrm>
              <a:off x="1623060" y="917448"/>
              <a:ext cx="765048" cy="251459"/>
            </a:xfrm>
            <a:prstGeom prst="rect">
              <a:avLst/>
            </a:prstGeom>
          </p:spPr>
        </p:pic>
        <p:pic>
          <p:nvPicPr>
            <p:cNvPr id="48" name="object 48"/>
            <p:cNvPicPr/>
            <p:nvPr/>
          </p:nvPicPr>
          <p:blipFill>
            <a:blip r:embed="rId42" cstate="print"/>
            <a:stretch>
              <a:fillRect/>
            </a:stretch>
          </p:blipFill>
          <p:spPr>
            <a:xfrm>
              <a:off x="2244851" y="917448"/>
              <a:ext cx="714755" cy="251459"/>
            </a:xfrm>
            <a:prstGeom prst="rect">
              <a:avLst/>
            </a:prstGeom>
          </p:spPr>
        </p:pic>
        <p:pic>
          <p:nvPicPr>
            <p:cNvPr id="49" name="object 49"/>
            <p:cNvPicPr/>
            <p:nvPr/>
          </p:nvPicPr>
          <p:blipFill>
            <a:blip r:embed="rId40" cstate="print"/>
            <a:stretch>
              <a:fillRect/>
            </a:stretch>
          </p:blipFill>
          <p:spPr>
            <a:xfrm>
              <a:off x="2816351" y="917448"/>
              <a:ext cx="394715" cy="251459"/>
            </a:xfrm>
            <a:prstGeom prst="rect">
              <a:avLst/>
            </a:prstGeom>
          </p:spPr>
        </p:pic>
        <p:pic>
          <p:nvPicPr>
            <p:cNvPr id="50" name="object 50"/>
            <p:cNvPicPr/>
            <p:nvPr/>
          </p:nvPicPr>
          <p:blipFill>
            <a:blip r:embed="rId43" cstate="print"/>
            <a:stretch>
              <a:fillRect/>
            </a:stretch>
          </p:blipFill>
          <p:spPr>
            <a:xfrm>
              <a:off x="3069335" y="917448"/>
              <a:ext cx="566927" cy="251459"/>
            </a:xfrm>
            <a:prstGeom prst="rect">
              <a:avLst/>
            </a:prstGeom>
          </p:spPr>
        </p:pic>
        <p:pic>
          <p:nvPicPr>
            <p:cNvPr id="51" name="object 51"/>
            <p:cNvPicPr/>
            <p:nvPr/>
          </p:nvPicPr>
          <p:blipFill>
            <a:blip r:embed="rId36" cstate="print"/>
            <a:stretch>
              <a:fillRect/>
            </a:stretch>
          </p:blipFill>
          <p:spPr>
            <a:xfrm>
              <a:off x="3493007" y="917448"/>
              <a:ext cx="384048" cy="251459"/>
            </a:xfrm>
            <a:prstGeom prst="rect">
              <a:avLst/>
            </a:prstGeom>
          </p:spPr>
        </p:pic>
        <p:pic>
          <p:nvPicPr>
            <p:cNvPr id="52" name="object 52"/>
            <p:cNvPicPr/>
            <p:nvPr/>
          </p:nvPicPr>
          <p:blipFill>
            <a:blip r:embed="rId44" cstate="print"/>
            <a:stretch>
              <a:fillRect/>
            </a:stretch>
          </p:blipFill>
          <p:spPr>
            <a:xfrm>
              <a:off x="3733799" y="917448"/>
              <a:ext cx="419100" cy="251459"/>
            </a:xfrm>
            <a:prstGeom prst="rect">
              <a:avLst/>
            </a:prstGeom>
          </p:spPr>
        </p:pic>
        <p:pic>
          <p:nvPicPr>
            <p:cNvPr id="53" name="object 53"/>
            <p:cNvPicPr/>
            <p:nvPr/>
          </p:nvPicPr>
          <p:blipFill>
            <a:blip r:embed="rId45" cstate="print"/>
            <a:stretch>
              <a:fillRect/>
            </a:stretch>
          </p:blipFill>
          <p:spPr>
            <a:xfrm>
              <a:off x="4009643" y="917448"/>
              <a:ext cx="411479" cy="251459"/>
            </a:xfrm>
            <a:prstGeom prst="rect">
              <a:avLst/>
            </a:prstGeom>
          </p:spPr>
        </p:pic>
        <p:pic>
          <p:nvPicPr>
            <p:cNvPr id="54" name="object 54"/>
            <p:cNvPicPr/>
            <p:nvPr/>
          </p:nvPicPr>
          <p:blipFill>
            <a:blip r:embed="rId46" cstate="print"/>
            <a:stretch>
              <a:fillRect/>
            </a:stretch>
          </p:blipFill>
          <p:spPr>
            <a:xfrm>
              <a:off x="33528" y="1100328"/>
              <a:ext cx="765048" cy="251459"/>
            </a:xfrm>
            <a:prstGeom prst="rect">
              <a:avLst/>
            </a:prstGeom>
          </p:spPr>
        </p:pic>
        <p:pic>
          <p:nvPicPr>
            <p:cNvPr id="55" name="object 55"/>
            <p:cNvPicPr/>
            <p:nvPr/>
          </p:nvPicPr>
          <p:blipFill>
            <a:blip r:embed="rId47" cstate="print"/>
            <a:stretch>
              <a:fillRect/>
            </a:stretch>
          </p:blipFill>
          <p:spPr>
            <a:xfrm>
              <a:off x="650748" y="1100328"/>
              <a:ext cx="650748" cy="251459"/>
            </a:xfrm>
            <a:prstGeom prst="rect">
              <a:avLst/>
            </a:prstGeom>
          </p:spPr>
        </p:pic>
        <p:pic>
          <p:nvPicPr>
            <p:cNvPr id="56" name="object 56"/>
            <p:cNvPicPr/>
            <p:nvPr/>
          </p:nvPicPr>
          <p:blipFill>
            <a:blip r:embed="rId48" cstate="print"/>
            <a:stretch>
              <a:fillRect/>
            </a:stretch>
          </p:blipFill>
          <p:spPr>
            <a:xfrm>
              <a:off x="1153668" y="1100328"/>
              <a:ext cx="326136" cy="251459"/>
            </a:xfrm>
            <a:prstGeom prst="rect">
              <a:avLst/>
            </a:prstGeom>
          </p:spPr>
        </p:pic>
        <p:pic>
          <p:nvPicPr>
            <p:cNvPr id="57" name="object 57"/>
            <p:cNvPicPr/>
            <p:nvPr/>
          </p:nvPicPr>
          <p:blipFill>
            <a:blip r:embed="rId49" cstate="print"/>
            <a:stretch>
              <a:fillRect/>
            </a:stretch>
          </p:blipFill>
          <p:spPr>
            <a:xfrm>
              <a:off x="1331976" y="1100328"/>
              <a:ext cx="579119" cy="251459"/>
            </a:xfrm>
            <a:prstGeom prst="rect">
              <a:avLst/>
            </a:prstGeom>
          </p:spPr>
        </p:pic>
        <p:pic>
          <p:nvPicPr>
            <p:cNvPr id="58" name="object 58"/>
            <p:cNvPicPr/>
            <p:nvPr/>
          </p:nvPicPr>
          <p:blipFill>
            <a:blip r:embed="rId50" cstate="print"/>
            <a:stretch>
              <a:fillRect/>
            </a:stretch>
          </p:blipFill>
          <p:spPr>
            <a:xfrm>
              <a:off x="1763268" y="1100328"/>
              <a:ext cx="484631" cy="251459"/>
            </a:xfrm>
            <a:prstGeom prst="rect">
              <a:avLst/>
            </a:prstGeom>
          </p:spPr>
        </p:pic>
        <p:pic>
          <p:nvPicPr>
            <p:cNvPr id="59" name="object 59"/>
            <p:cNvPicPr/>
            <p:nvPr/>
          </p:nvPicPr>
          <p:blipFill>
            <a:blip r:embed="rId51" cstate="print"/>
            <a:stretch>
              <a:fillRect/>
            </a:stretch>
          </p:blipFill>
          <p:spPr>
            <a:xfrm>
              <a:off x="2100072" y="1100328"/>
              <a:ext cx="493775" cy="251459"/>
            </a:xfrm>
            <a:prstGeom prst="rect">
              <a:avLst/>
            </a:prstGeom>
          </p:spPr>
        </p:pic>
        <p:pic>
          <p:nvPicPr>
            <p:cNvPr id="60" name="object 60"/>
            <p:cNvPicPr/>
            <p:nvPr/>
          </p:nvPicPr>
          <p:blipFill>
            <a:blip r:embed="rId52" cstate="print"/>
            <a:stretch>
              <a:fillRect/>
            </a:stretch>
          </p:blipFill>
          <p:spPr>
            <a:xfrm>
              <a:off x="2446020" y="1100328"/>
              <a:ext cx="409955" cy="251459"/>
            </a:xfrm>
            <a:prstGeom prst="rect">
              <a:avLst/>
            </a:prstGeom>
          </p:spPr>
        </p:pic>
        <p:pic>
          <p:nvPicPr>
            <p:cNvPr id="61" name="object 61"/>
            <p:cNvPicPr/>
            <p:nvPr/>
          </p:nvPicPr>
          <p:blipFill>
            <a:blip r:embed="rId53" cstate="print"/>
            <a:stretch>
              <a:fillRect/>
            </a:stretch>
          </p:blipFill>
          <p:spPr>
            <a:xfrm>
              <a:off x="2708148" y="1100328"/>
              <a:ext cx="274320" cy="251459"/>
            </a:xfrm>
            <a:prstGeom prst="rect">
              <a:avLst/>
            </a:prstGeom>
          </p:spPr>
        </p:pic>
        <p:pic>
          <p:nvPicPr>
            <p:cNvPr id="62" name="object 62"/>
            <p:cNvPicPr/>
            <p:nvPr/>
          </p:nvPicPr>
          <p:blipFill>
            <a:blip r:embed="rId54" cstate="print"/>
            <a:stretch>
              <a:fillRect/>
            </a:stretch>
          </p:blipFill>
          <p:spPr>
            <a:xfrm>
              <a:off x="2834640" y="1100328"/>
              <a:ext cx="623315" cy="251459"/>
            </a:xfrm>
            <a:prstGeom prst="rect">
              <a:avLst/>
            </a:prstGeom>
          </p:spPr>
        </p:pic>
        <p:pic>
          <p:nvPicPr>
            <p:cNvPr id="63" name="object 63"/>
            <p:cNvPicPr/>
            <p:nvPr/>
          </p:nvPicPr>
          <p:blipFill>
            <a:blip r:embed="rId31" cstate="print"/>
            <a:stretch>
              <a:fillRect/>
            </a:stretch>
          </p:blipFill>
          <p:spPr>
            <a:xfrm>
              <a:off x="3310128" y="1100328"/>
              <a:ext cx="435863" cy="251459"/>
            </a:xfrm>
            <a:prstGeom prst="rect">
              <a:avLst/>
            </a:prstGeom>
          </p:spPr>
        </p:pic>
        <p:pic>
          <p:nvPicPr>
            <p:cNvPr id="64" name="object 64"/>
            <p:cNvPicPr/>
            <p:nvPr/>
          </p:nvPicPr>
          <p:blipFill>
            <a:blip r:embed="rId55" cstate="print"/>
            <a:stretch>
              <a:fillRect/>
            </a:stretch>
          </p:blipFill>
          <p:spPr>
            <a:xfrm>
              <a:off x="3598163" y="1100328"/>
              <a:ext cx="822960" cy="251459"/>
            </a:xfrm>
            <a:prstGeom prst="rect">
              <a:avLst/>
            </a:prstGeom>
          </p:spPr>
        </p:pic>
        <p:pic>
          <p:nvPicPr>
            <p:cNvPr id="65" name="object 65"/>
            <p:cNvPicPr/>
            <p:nvPr/>
          </p:nvPicPr>
          <p:blipFill>
            <a:blip r:embed="rId26" cstate="print"/>
            <a:stretch>
              <a:fillRect/>
            </a:stretch>
          </p:blipFill>
          <p:spPr>
            <a:xfrm>
              <a:off x="33528" y="1283208"/>
              <a:ext cx="393192" cy="251459"/>
            </a:xfrm>
            <a:prstGeom prst="rect">
              <a:avLst/>
            </a:prstGeom>
          </p:spPr>
        </p:pic>
        <p:pic>
          <p:nvPicPr>
            <p:cNvPr id="66" name="object 66"/>
            <p:cNvPicPr/>
            <p:nvPr/>
          </p:nvPicPr>
          <p:blipFill>
            <a:blip r:embed="rId56" cstate="print"/>
            <a:stretch>
              <a:fillRect/>
            </a:stretch>
          </p:blipFill>
          <p:spPr>
            <a:xfrm>
              <a:off x="256032" y="1283208"/>
              <a:ext cx="705612" cy="251459"/>
            </a:xfrm>
            <a:prstGeom prst="rect">
              <a:avLst/>
            </a:prstGeom>
          </p:spPr>
        </p:pic>
        <p:pic>
          <p:nvPicPr>
            <p:cNvPr id="67" name="object 67"/>
            <p:cNvPicPr/>
            <p:nvPr/>
          </p:nvPicPr>
          <p:blipFill>
            <a:blip r:embed="rId57" cstate="print"/>
            <a:stretch>
              <a:fillRect/>
            </a:stretch>
          </p:blipFill>
          <p:spPr>
            <a:xfrm>
              <a:off x="792480" y="1283208"/>
              <a:ext cx="713232" cy="251459"/>
            </a:xfrm>
            <a:prstGeom prst="rect">
              <a:avLst/>
            </a:prstGeom>
          </p:spPr>
        </p:pic>
        <p:pic>
          <p:nvPicPr>
            <p:cNvPr id="68" name="object 68"/>
            <p:cNvPicPr/>
            <p:nvPr/>
          </p:nvPicPr>
          <p:blipFill>
            <a:blip r:embed="rId58" cstate="print"/>
            <a:stretch>
              <a:fillRect/>
            </a:stretch>
          </p:blipFill>
          <p:spPr>
            <a:xfrm>
              <a:off x="1338072" y="1283208"/>
              <a:ext cx="435863" cy="251459"/>
            </a:xfrm>
            <a:prstGeom prst="rect">
              <a:avLst/>
            </a:prstGeom>
          </p:spPr>
        </p:pic>
        <p:pic>
          <p:nvPicPr>
            <p:cNvPr id="69" name="object 69"/>
            <p:cNvPicPr/>
            <p:nvPr/>
          </p:nvPicPr>
          <p:blipFill>
            <a:blip r:embed="rId59" cstate="print"/>
            <a:stretch>
              <a:fillRect/>
            </a:stretch>
          </p:blipFill>
          <p:spPr>
            <a:xfrm>
              <a:off x="1604772" y="1283208"/>
              <a:ext cx="528827" cy="251459"/>
            </a:xfrm>
            <a:prstGeom prst="rect">
              <a:avLst/>
            </a:prstGeom>
          </p:spPr>
        </p:pic>
        <p:pic>
          <p:nvPicPr>
            <p:cNvPr id="70" name="object 70"/>
            <p:cNvPicPr/>
            <p:nvPr/>
          </p:nvPicPr>
          <p:blipFill>
            <a:blip r:embed="rId60" cstate="print"/>
            <a:stretch>
              <a:fillRect/>
            </a:stretch>
          </p:blipFill>
          <p:spPr>
            <a:xfrm>
              <a:off x="1962912" y="1283208"/>
              <a:ext cx="822959" cy="251459"/>
            </a:xfrm>
            <a:prstGeom prst="rect">
              <a:avLst/>
            </a:prstGeom>
          </p:spPr>
        </p:pic>
        <p:pic>
          <p:nvPicPr>
            <p:cNvPr id="71" name="object 71"/>
            <p:cNvPicPr/>
            <p:nvPr/>
          </p:nvPicPr>
          <p:blipFill>
            <a:blip r:embed="rId61" cstate="print"/>
            <a:stretch>
              <a:fillRect/>
            </a:stretch>
          </p:blipFill>
          <p:spPr>
            <a:xfrm>
              <a:off x="2618232" y="1283208"/>
              <a:ext cx="355091" cy="251459"/>
            </a:xfrm>
            <a:prstGeom prst="rect">
              <a:avLst/>
            </a:prstGeom>
          </p:spPr>
        </p:pic>
        <p:pic>
          <p:nvPicPr>
            <p:cNvPr id="72" name="object 72"/>
            <p:cNvPicPr/>
            <p:nvPr/>
          </p:nvPicPr>
          <p:blipFill>
            <a:blip r:embed="rId31" cstate="print"/>
            <a:stretch>
              <a:fillRect/>
            </a:stretch>
          </p:blipFill>
          <p:spPr>
            <a:xfrm>
              <a:off x="2808732" y="1283208"/>
              <a:ext cx="435863" cy="251459"/>
            </a:xfrm>
            <a:prstGeom prst="rect">
              <a:avLst/>
            </a:prstGeom>
          </p:spPr>
        </p:pic>
        <p:pic>
          <p:nvPicPr>
            <p:cNvPr id="73" name="object 73"/>
            <p:cNvPicPr/>
            <p:nvPr/>
          </p:nvPicPr>
          <p:blipFill>
            <a:blip r:embed="rId51" cstate="print"/>
            <a:stretch>
              <a:fillRect/>
            </a:stretch>
          </p:blipFill>
          <p:spPr>
            <a:xfrm>
              <a:off x="3073907" y="1283208"/>
              <a:ext cx="493775" cy="251459"/>
            </a:xfrm>
            <a:prstGeom prst="rect">
              <a:avLst/>
            </a:prstGeom>
          </p:spPr>
        </p:pic>
        <p:pic>
          <p:nvPicPr>
            <p:cNvPr id="74" name="object 74"/>
            <p:cNvPicPr/>
            <p:nvPr/>
          </p:nvPicPr>
          <p:blipFill>
            <a:blip r:embed="rId20" cstate="print"/>
            <a:stretch>
              <a:fillRect/>
            </a:stretch>
          </p:blipFill>
          <p:spPr>
            <a:xfrm>
              <a:off x="3360419" y="1283208"/>
              <a:ext cx="245363" cy="251459"/>
            </a:xfrm>
            <a:prstGeom prst="rect">
              <a:avLst/>
            </a:prstGeom>
          </p:spPr>
        </p:pic>
      </p:grpSp>
      <p:sp>
        <p:nvSpPr>
          <p:cNvPr id="75" name="object 75"/>
          <p:cNvSpPr txBox="1"/>
          <p:nvPr/>
        </p:nvSpPr>
        <p:spPr>
          <a:xfrm>
            <a:off x="116840" y="400304"/>
            <a:ext cx="4246245" cy="1123315"/>
          </a:xfrm>
          <a:prstGeom prst="rect">
            <a:avLst/>
          </a:prstGeom>
        </p:spPr>
        <p:txBody>
          <a:bodyPr vert="horz" wrap="square" lIns="0" tIns="12700" rIns="0" bIns="0" rtlCol="0">
            <a:spAutoFit/>
          </a:bodyPr>
          <a:lstStyle/>
          <a:p>
            <a:pPr marL="12700" marR="5080" algn="just">
              <a:lnSpc>
                <a:spcPct val="100000"/>
              </a:lnSpc>
              <a:spcBef>
                <a:spcPts val="100"/>
              </a:spcBef>
            </a:pPr>
            <a:r>
              <a:rPr sz="1200" b="1" u="sng" spc="-5" dirty="0">
                <a:uFill>
                  <a:solidFill>
                    <a:srgbClr val="000000"/>
                  </a:solidFill>
                </a:uFill>
                <a:latin typeface="Times New Roman"/>
                <a:cs typeface="Times New Roman"/>
              </a:rPr>
              <a:t>A </a:t>
            </a:r>
            <a:r>
              <a:rPr sz="1200" b="1" u="sng" spc="-10" dirty="0">
                <a:uFill>
                  <a:solidFill>
                    <a:srgbClr val="000000"/>
                  </a:solidFill>
                </a:uFill>
                <a:latin typeface="Times New Roman"/>
                <a:cs typeface="Times New Roman"/>
              </a:rPr>
              <a:t>map </a:t>
            </a:r>
            <a:r>
              <a:rPr sz="1200" b="1" u="sng" dirty="0">
                <a:uFill>
                  <a:solidFill>
                    <a:srgbClr val="000000"/>
                  </a:solidFill>
                </a:uFill>
                <a:latin typeface="Times New Roman"/>
                <a:cs typeface="Times New Roman"/>
              </a:rPr>
              <a:t>of </a:t>
            </a:r>
            <a:r>
              <a:rPr sz="1200" b="1" u="sng" spc="-5" dirty="0">
                <a:uFill>
                  <a:solidFill>
                    <a:srgbClr val="000000"/>
                  </a:solidFill>
                </a:uFill>
                <a:latin typeface="Times New Roman"/>
                <a:cs typeface="Times New Roman"/>
              </a:rPr>
              <a:t>cities and </a:t>
            </a:r>
            <a:r>
              <a:rPr sz="1200" b="1" u="sng" dirty="0">
                <a:uFill>
                  <a:solidFill>
                    <a:srgbClr val="000000"/>
                  </a:solidFill>
                </a:uFill>
                <a:latin typeface="Times New Roman"/>
                <a:cs typeface="Times New Roman"/>
              </a:rPr>
              <a:t>the </a:t>
            </a:r>
            <a:r>
              <a:rPr sz="1200" b="1" u="sng" spc="-10" dirty="0">
                <a:uFill>
                  <a:solidFill>
                    <a:srgbClr val="000000"/>
                  </a:solidFill>
                </a:uFill>
                <a:latin typeface="Times New Roman"/>
                <a:cs typeface="Times New Roman"/>
              </a:rPr>
              <a:t>roads </a:t>
            </a:r>
            <a:r>
              <a:rPr sz="1200" b="1" u="sng" spc="-5" dirty="0">
                <a:uFill>
                  <a:solidFill>
                    <a:srgbClr val="000000"/>
                  </a:solidFill>
                </a:uFill>
                <a:latin typeface="Times New Roman"/>
                <a:cs typeface="Times New Roman"/>
              </a:rPr>
              <a:t>connecting </a:t>
            </a:r>
            <a:r>
              <a:rPr sz="1200" b="1" u="sng" dirty="0">
                <a:uFill>
                  <a:solidFill>
                    <a:srgbClr val="000000"/>
                  </a:solidFill>
                </a:uFill>
                <a:latin typeface="Times New Roman"/>
                <a:cs typeface="Times New Roman"/>
              </a:rPr>
              <a:t>the </a:t>
            </a:r>
            <a:r>
              <a:rPr sz="1200" b="1" u="sng" spc="-5" dirty="0">
                <a:uFill>
                  <a:solidFill>
                    <a:srgbClr val="000000"/>
                  </a:solidFill>
                </a:uFill>
                <a:latin typeface="Times New Roman"/>
                <a:cs typeface="Times New Roman"/>
              </a:rPr>
              <a:t>cities can be </a:t>
            </a:r>
            <a:r>
              <a:rPr sz="1200" b="1" spc="-5" dirty="0">
                <a:latin typeface="Times New Roman"/>
                <a:cs typeface="Times New Roman"/>
              </a:rPr>
              <a:t> </a:t>
            </a:r>
            <a:r>
              <a:rPr sz="1200" b="1" u="sng" spc="-10" dirty="0">
                <a:uFill>
                  <a:solidFill>
                    <a:srgbClr val="000000"/>
                  </a:solidFill>
                </a:uFill>
                <a:latin typeface="Times New Roman"/>
                <a:cs typeface="Times New Roman"/>
              </a:rPr>
              <a:t>represented </a:t>
            </a:r>
            <a:r>
              <a:rPr sz="1200" b="1" u="sng" spc="-5" dirty="0">
                <a:uFill>
                  <a:solidFill>
                    <a:srgbClr val="000000"/>
                  </a:solidFill>
                </a:uFill>
                <a:latin typeface="Times New Roman"/>
                <a:cs typeface="Times New Roman"/>
              </a:rPr>
              <a:t>in </a:t>
            </a:r>
            <a:r>
              <a:rPr sz="1200" b="1" u="sng" dirty="0">
                <a:uFill>
                  <a:solidFill>
                    <a:srgbClr val="000000"/>
                  </a:solidFill>
                </a:uFill>
                <a:latin typeface="Times New Roman"/>
                <a:cs typeface="Times New Roman"/>
              </a:rPr>
              <a:t>a </a:t>
            </a:r>
            <a:r>
              <a:rPr sz="1200" b="1" u="sng" spc="-5" dirty="0">
                <a:uFill>
                  <a:solidFill>
                    <a:srgbClr val="000000"/>
                  </a:solidFill>
                </a:uFill>
                <a:latin typeface="Times New Roman"/>
                <a:cs typeface="Times New Roman"/>
              </a:rPr>
              <a:t>computer </a:t>
            </a:r>
            <a:r>
              <a:rPr sz="1200" b="1" u="sng" dirty="0">
                <a:uFill>
                  <a:solidFill>
                    <a:srgbClr val="000000"/>
                  </a:solidFill>
                </a:uFill>
                <a:latin typeface="Times New Roman"/>
                <a:cs typeface="Times New Roman"/>
              </a:rPr>
              <a:t>using </a:t>
            </a:r>
            <a:r>
              <a:rPr sz="1200" b="1" u="sng" spc="-5" dirty="0">
                <a:uFill>
                  <a:solidFill>
                    <a:srgbClr val="000000"/>
                  </a:solidFill>
                </a:uFill>
                <a:latin typeface="Times New Roman"/>
                <a:cs typeface="Times New Roman"/>
              </a:rPr>
              <a:t>an </a:t>
            </a:r>
            <a:r>
              <a:rPr sz="1200" b="1" u="sng" spc="-10" dirty="0">
                <a:uFill>
                  <a:solidFill>
                    <a:srgbClr val="000000"/>
                  </a:solidFill>
                </a:uFill>
                <a:latin typeface="Times New Roman"/>
                <a:cs typeface="Times New Roman"/>
              </a:rPr>
              <a:t>undirected </a:t>
            </a:r>
            <a:r>
              <a:rPr sz="1200" b="1" u="sng" spc="-5" dirty="0">
                <a:uFill>
                  <a:solidFill>
                    <a:srgbClr val="000000"/>
                  </a:solidFill>
                </a:uFill>
                <a:latin typeface="Times New Roman"/>
                <a:cs typeface="Times New Roman"/>
              </a:rPr>
              <a:t>graph</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cities  are vertices and </a:t>
            </a:r>
            <a:r>
              <a:rPr sz="1200" dirty="0">
                <a:latin typeface="Times New Roman"/>
                <a:cs typeface="Times New Roman"/>
              </a:rPr>
              <a:t>the </a:t>
            </a:r>
            <a:r>
              <a:rPr sz="1200" spc="-5" dirty="0">
                <a:latin typeface="Times New Roman"/>
                <a:cs typeface="Times New Roman"/>
              </a:rPr>
              <a:t>undirected edges </a:t>
            </a:r>
            <a:r>
              <a:rPr sz="1200" dirty="0">
                <a:latin typeface="Times New Roman"/>
                <a:cs typeface="Times New Roman"/>
              </a:rPr>
              <a:t>are the roads that </a:t>
            </a:r>
            <a:r>
              <a:rPr sz="1200" spc="-5" dirty="0">
                <a:latin typeface="Times New Roman"/>
                <a:cs typeface="Times New Roman"/>
              </a:rPr>
              <a:t>connect </a:t>
            </a:r>
            <a:r>
              <a:rPr sz="1200" dirty="0">
                <a:latin typeface="Times New Roman"/>
                <a:cs typeface="Times New Roman"/>
              </a:rPr>
              <a:t>them.  </a:t>
            </a:r>
            <a:r>
              <a:rPr sz="1200" spc="-10" dirty="0">
                <a:latin typeface="Times New Roman"/>
                <a:cs typeface="Times New Roman"/>
              </a:rPr>
              <a:t>If </a:t>
            </a:r>
            <a:r>
              <a:rPr sz="1200" spc="-5" dirty="0">
                <a:latin typeface="Times New Roman"/>
                <a:cs typeface="Times New Roman"/>
              </a:rPr>
              <a:t>we want </a:t>
            </a:r>
            <a:r>
              <a:rPr sz="1200" dirty="0">
                <a:latin typeface="Times New Roman"/>
                <a:cs typeface="Times New Roman"/>
              </a:rPr>
              <a:t>to </a:t>
            </a:r>
            <a:r>
              <a:rPr sz="1200" spc="-5" dirty="0">
                <a:latin typeface="Times New Roman"/>
                <a:cs typeface="Times New Roman"/>
              </a:rPr>
              <a:t>show </a:t>
            </a:r>
            <a:r>
              <a:rPr sz="1200" dirty="0">
                <a:latin typeface="Times New Roman"/>
                <a:cs typeface="Times New Roman"/>
              </a:rPr>
              <a:t>the </a:t>
            </a:r>
            <a:r>
              <a:rPr sz="1200" spc="-5" dirty="0">
                <a:latin typeface="Times New Roman"/>
                <a:cs typeface="Times New Roman"/>
              </a:rPr>
              <a:t>distances between </a:t>
            </a:r>
            <a:r>
              <a:rPr sz="1200" dirty="0">
                <a:latin typeface="Times New Roman"/>
                <a:cs typeface="Times New Roman"/>
              </a:rPr>
              <a:t>the </a:t>
            </a:r>
            <a:r>
              <a:rPr sz="1200" spc="-5" dirty="0">
                <a:latin typeface="Times New Roman"/>
                <a:cs typeface="Times New Roman"/>
              </a:rPr>
              <a:t>cities, we </a:t>
            </a:r>
            <a:r>
              <a:rPr sz="1200" dirty="0">
                <a:latin typeface="Times New Roman"/>
                <a:cs typeface="Times New Roman"/>
              </a:rPr>
              <a:t>can </a:t>
            </a:r>
            <a:r>
              <a:rPr sz="1200" spc="-5" dirty="0">
                <a:latin typeface="Times New Roman"/>
                <a:cs typeface="Times New Roman"/>
              </a:rPr>
              <a:t>use  weighted graphs, </a:t>
            </a:r>
            <a:r>
              <a:rPr sz="1200" dirty="0">
                <a:latin typeface="Times New Roman"/>
                <a:cs typeface="Times New Roman"/>
              </a:rPr>
              <a:t>in </a:t>
            </a:r>
            <a:r>
              <a:rPr sz="1200" spc="-5" dirty="0">
                <a:latin typeface="Times New Roman"/>
                <a:cs typeface="Times New Roman"/>
              </a:rPr>
              <a:t>which each edge has </a:t>
            </a:r>
            <a:r>
              <a:rPr sz="1200" dirty="0">
                <a:latin typeface="Times New Roman"/>
                <a:cs typeface="Times New Roman"/>
              </a:rPr>
              <a:t>a weight that </a:t>
            </a:r>
            <a:r>
              <a:rPr sz="1200" spc="-5" dirty="0">
                <a:latin typeface="Times New Roman"/>
                <a:cs typeface="Times New Roman"/>
              </a:rPr>
              <a:t>represents  </a:t>
            </a:r>
            <a:r>
              <a:rPr sz="1200" dirty="0">
                <a:latin typeface="Times New Roman"/>
                <a:cs typeface="Times New Roman"/>
              </a:rPr>
              <a:t>the </a:t>
            </a:r>
            <a:r>
              <a:rPr sz="1200" spc="-5" dirty="0">
                <a:latin typeface="Times New Roman"/>
                <a:cs typeface="Times New Roman"/>
              </a:rPr>
              <a:t>distance between two cities connected </a:t>
            </a:r>
            <a:r>
              <a:rPr sz="1200" dirty="0">
                <a:latin typeface="Times New Roman"/>
                <a:cs typeface="Times New Roman"/>
              </a:rPr>
              <a:t>by that </a:t>
            </a:r>
            <a:r>
              <a:rPr sz="1200" spc="-5" dirty="0">
                <a:latin typeface="Times New Roman"/>
                <a:cs typeface="Times New Roman"/>
              </a:rPr>
              <a:t>edge.</a:t>
            </a:r>
            <a:endParaRPr sz="1200">
              <a:latin typeface="Times New Roman"/>
              <a:cs typeface="Times New Roman"/>
            </a:endParaRPr>
          </a:p>
        </p:txBody>
      </p:sp>
      <p:sp>
        <p:nvSpPr>
          <p:cNvPr id="76" name="object 76"/>
          <p:cNvSpPr txBox="1"/>
          <p:nvPr/>
        </p:nvSpPr>
        <p:spPr>
          <a:xfrm>
            <a:off x="116967" y="1782699"/>
            <a:ext cx="1049020" cy="228600"/>
          </a:xfrm>
          <a:prstGeom prst="rect">
            <a:avLst/>
          </a:prstGeom>
          <a:solidFill>
            <a:srgbClr val="3333CC"/>
          </a:solidFill>
        </p:spPr>
        <p:txBody>
          <a:bodyPr vert="horz" wrap="square" lIns="0" tIns="18415" rIns="0" bIns="0" rtlCol="0">
            <a:spAutoFit/>
          </a:bodyPr>
          <a:lstStyle/>
          <a:p>
            <a:pPr marL="45720">
              <a:lnSpc>
                <a:spcPct val="100000"/>
              </a:lnSpc>
              <a:spcBef>
                <a:spcPts val="145"/>
              </a:spcBef>
            </a:pPr>
            <a:r>
              <a:rPr sz="1200" b="1" spc="-5" dirty="0">
                <a:solidFill>
                  <a:srgbClr val="FFFFFF"/>
                </a:solidFill>
                <a:latin typeface="Times New Roman"/>
                <a:cs typeface="Times New Roman"/>
              </a:rPr>
              <a:t>Example</a:t>
            </a:r>
            <a:r>
              <a:rPr sz="1200" b="1" spc="-40" dirty="0">
                <a:solidFill>
                  <a:srgbClr val="FFFFFF"/>
                </a:solidFill>
                <a:latin typeface="Times New Roman"/>
                <a:cs typeface="Times New Roman"/>
              </a:rPr>
              <a:t> </a:t>
            </a:r>
            <a:r>
              <a:rPr sz="1200" b="1" dirty="0">
                <a:solidFill>
                  <a:srgbClr val="FFFFFF"/>
                </a:solidFill>
                <a:latin typeface="Times New Roman"/>
                <a:cs typeface="Times New Roman"/>
              </a:rPr>
              <a:t>12.14</a:t>
            </a:r>
            <a:endParaRPr sz="1200">
              <a:latin typeface="Times New Roman"/>
              <a:cs typeface="Times New Roman"/>
            </a:endParaRPr>
          </a:p>
        </p:txBody>
      </p:sp>
      <p:grpSp>
        <p:nvGrpSpPr>
          <p:cNvPr id="77" name="object 77"/>
          <p:cNvGrpSpPr/>
          <p:nvPr/>
        </p:nvGrpSpPr>
        <p:grpSpPr>
          <a:xfrm>
            <a:off x="42672" y="1999488"/>
            <a:ext cx="4415155" cy="1165860"/>
            <a:chOff x="42672" y="1999488"/>
            <a:chExt cx="4415155" cy="1165860"/>
          </a:xfrm>
        </p:grpSpPr>
        <p:pic>
          <p:nvPicPr>
            <p:cNvPr id="78" name="object 78"/>
            <p:cNvPicPr/>
            <p:nvPr/>
          </p:nvPicPr>
          <p:blipFill>
            <a:blip r:embed="rId62" cstate="print"/>
            <a:stretch>
              <a:fillRect/>
            </a:stretch>
          </p:blipFill>
          <p:spPr>
            <a:xfrm>
              <a:off x="42672" y="1999488"/>
              <a:ext cx="705612" cy="251459"/>
            </a:xfrm>
            <a:prstGeom prst="rect">
              <a:avLst/>
            </a:prstGeom>
          </p:spPr>
        </p:pic>
        <p:pic>
          <p:nvPicPr>
            <p:cNvPr id="79" name="object 79"/>
            <p:cNvPicPr/>
            <p:nvPr/>
          </p:nvPicPr>
          <p:blipFill>
            <a:blip r:embed="rId63" cstate="print"/>
            <a:stretch>
              <a:fillRect/>
            </a:stretch>
          </p:blipFill>
          <p:spPr>
            <a:xfrm>
              <a:off x="580644" y="1999488"/>
              <a:ext cx="883919" cy="251459"/>
            </a:xfrm>
            <a:prstGeom prst="rect">
              <a:avLst/>
            </a:prstGeom>
          </p:spPr>
        </p:pic>
        <p:pic>
          <p:nvPicPr>
            <p:cNvPr id="80" name="object 80"/>
            <p:cNvPicPr/>
            <p:nvPr/>
          </p:nvPicPr>
          <p:blipFill>
            <a:blip r:embed="rId64" cstate="print"/>
            <a:stretch>
              <a:fillRect/>
            </a:stretch>
          </p:blipFill>
          <p:spPr>
            <a:xfrm>
              <a:off x="1296924" y="1999488"/>
              <a:ext cx="333756" cy="251459"/>
            </a:xfrm>
            <a:prstGeom prst="rect">
              <a:avLst/>
            </a:prstGeom>
          </p:spPr>
        </p:pic>
        <p:pic>
          <p:nvPicPr>
            <p:cNvPr id="81" name="object 81"/>
            <p:cNvPicPr/>
            <p:nvPr/>
          </p:nvPicPr>
          <p:blipFill>
            <a:blip r:embed="rId65" cstate="print"/>
            <a:stretch>
              <a:fillRect/>
            </a:stretch>
          </p:blipFill>
          <p:spPr>
            <a:xfrm>
              <a:off x="1463039" y="1999488"/>
              <a:ext cx="614171" cy="251459"/>
            </a:xfrm>
            <a:prstGeom prst="rect">
              <a:avLst/>
            </a:prstGeom>
          </p:spPr>
        </p:pic>
        <p:pic>
          <p:nvPicPr>
            <p:cNvPr id="82" name="object 82"/>
            <p:cNvPicPr/>
            <p:nvPr/>
          </p:nvPicPr>
          <p:blipFill>
            <a:blip r:embed="rId66" cstate="print"/>
            <a:stretch>
              <a:fillRect/>
            </a:stretch>
          </p:blipFill>
          <p:spPr>
            <a:xfrm>
              <a:off x="1909572" y="1999488"/>
              <a:ext cx="309372" cy="251459"/>
            </a:xfrm>
            <a:prstGeom prst="rect">
              <a:avLst/>
            </a:prstGeom>
          </p:spPr>
        </p:pic>
        <p:pic>
          <p:nvPicPr>
            <p:cNvPr id="83" name="object 83"/>
            <p:cNvPicPr/>
            <p:nvPr/>
          </p:nvPicPr>
          <p:blipFill>
            <a:blip r:embed="rId67" cstate="print"/>
            <a:stretch>
              <a:fillRect/>
            </a:stretch>
          </p:blipFill>
          <p:spPr>
            <a:xfrm>
              <a:off x="2051304" y="1999488"/>
              <a:ext cx="326136" cy="251459"/>
            </a:xfrm>
            <a:prstGeom prst="rect">
              <a:avLst/>
            </a:prstGeom>
          </p:spPr>
        </p:pic>
        <p:pic>
          <p:nvPicPr>
            <p:cNvPr id="84" name="object 84"/>
            <p:cNvPicPr/>
            <p:nvPr/>
          </p:nvPicPr>
          <p:blipFill>
            <a:blip r:embed="rId68" cstate="print"/>
            <a:stretch>
              <a:fillRect/>
            </a:stretch>
          </p:blipFill>
          <p:spPr>
            <a:xfrm>
              <a:off x="2209800" y="1999488"/>
              <a:ext cx="829055" cy="251459"/>
            </a:xfrm>
            <a:prstGeom prst="rect">
              <a:avLst/>
            </a:prstGeom>
          </p:spPr>
        </p:pic>
        <p:pic>
          <p:nvPicPr>
            <p:cNvPr id="85" name="object 85"/>
            <p:cNvPicPr/>
            <p:nvPr/>
          </p:nvPicPr>
          <p:blipFill>
            <a:blip r:embed="rId69" cstate="print"/>
            <a:stretch>
              <a:fillRect/>
            </a:stretch>
          </p:blipFill>
          <p:spPr>
            <a:xfrm>
              <a:off x="2871216" y="1999488"/>
              <a:ext cx="810768" cy="251459"/>
            </a:xfrm>
            <a:prstGeom prst="rect">
              <a:avLst/>
            </a:prstGeom>
          </p:spPr>
        </p:pic>
        <p:pic>
          <p:nvPicPr>
            <p:cNvPr id="86" name="object 86"/>
            <p:cNvPicPr/>
            <p:nvPr/>
          </p:nvPicPr>
          <p:blipFill>
            <a:blip r:embed="rId70" cstate="print"/>
            <a:stretch>
              <a:fillRect/>
            </a:stretch>
          </p:blipFill>
          <p:spPr>
            <a:xfrm>
              <a:off x="3514343" y="1999488"/>
              <a:ext cx="739139" cy="251459"/>
            </a:xfrm>
            <a:prstGeom prst="rect">
              <a:avLst/>
            </a:prstGeom>
          </p:spPr>
        </p:pic>
        <p:pic>
          <p:nvPicPr>
            <p:cNvPr id="87" name="object 87"/>
            <p:cNvPicPr/>
            <p:nvPr/>
          </p:nvPicPr>
          <p:blipFill>
            <a:blip r:embed="rId71" cstate="print"/>
            <a:stretch>
              <a:fillRect/>
            </a:stretch>
          </p:blipFill>
          <p:spPr>
            <a:xfrm>
              <a:off x="4085843" y="1999488"/>
              <a:ext cx="283463" cy="251459"/>
            </a:xfrm>
            <a:prstGeom prst="rect">
              <a:avLst/>
            </a:prstGeom>
          </p:spPr>
        </p:pic>
        <p:pic>
          <p:nvPicPr>
            <p:cNvPr id="88" name="object 88"/>
            <p:cNvPicPr/>
            <p:nvPr/>
          </p:nvPicPr>
          <p:blipFill>
            <a:blip r:embed="rId72" cstate="print"/>
            <a:stretch>
              <a:fillRect/>
            </a:stretch>
          </p:blipFill>
          <p:spPr>
            <a:xfrm>
              <a:off x="4162043" y="1999488"/>
              <a:ext cx="257555" cy="251459"/>
            </a:xfrm>
            <a:prstGeom prst="rect">
              <a:avLst/>
            </a:prstGeom>
          </p:spPr>
        </p:pic>
        <p:pic>
          <p:nvPicPr>
            <p:cNvPr id="89" name="object 89"/>
            <p:cNvPicPr/>
            <p:nvPr/>
          </p:nvPicPr>
          <p:blipFill>
            <a:blip r:embed="rId73" cstate="print"/>
            <a:stretch>
              <a:fillRect/>
            </a:stretch>
          </p:blipFill>
          <p:spPr>
            <a:xfrm>
              <a:off x="4212336" y="1999488"/>
              <a:ext cx="245363" cy="251459"/>
            </a:xfrm>
            <a:prstGeom prst="rect">
              <a:avLst/>
            </a:prstGeom>
          </p:spPr>
        </p:pic>
        <p:pic>
          <p:nvPicPr>
            <p:cNvPr id="90" name="object 90"/>
            <p:cNvPicPr/>
            <p:nvPr/>
          </p:nvPicPr>
          <p:blipFill>
            <a:blip r:embed="rId74" cstate="print"/>
            <a:stretch>
              <a:fillRect/>
            </a:stretch>
          </p:blipFill>
          <p:spPr>
            <a:xfrm>
              <a:off x="42672" y="2182368"/>
              <a:ext cx="461772" cy="251459"/>
            </a:xfrm>
            <a:prstGeom prst="rect">
              <a:avLst/>
            </a:prstGeom>
          </p:spPr>
        </p:pic>
        <p:pic>
          <p:nvPicPr>
            <p:cNvPr id="91" name="object 91"/>
            <p:cNvPicPr/>
            <p:nvPr/>
          </p:nvPicPr>
          <p:blipFill>
            <a:blip r:embed="rId75" cstate="print"/>
            <a:stretch>
              <a:fillRect/>
            </a:stretch>
          </p:blipFill>
          <p:spPr>
            <a:xfrm>
              <a:off x="368808" y="2182368"/>
              <a:ext cx="704088" cy="251459"/>
            </a:xfrm>
            <a:prstGeom prst="rect">
              <a:avLst/>
            </a:prstGeom>
          </p:spPr>
        </p:pic>
        <p:pic>
          <p:nvPicPr>
            <p:cNvPr id="92" name="object 92"/>
            <p:cNvPicPr/>
            <p:nvPr/>
          </p:nvPicPr>
          <p:blipFill>
            <a:blip r:embed="rId76" cstate="print"/>
            <a:stretch>
              <a:fillRect/>
            </a:stretch>
          </p:blipFill>
          <p:spPr>
            <a:xfrm>
              <a:off x="938784" y="2182368"/>
              <a:ext cx="435863" cy="251459"/>
            </a:xfrm>
            <a:prstGeom prst="rect">
              <a:avLst/>
            </a:prstGeom>
          </p:spPr>
        </p:pic>
        <p:pic>
          <p:nvPicPr>
            <p:cNvPr id="93" name="object 93"/>
            <p:cNvPicPr/>
            <p:nvPr/>
          </p:nvPicPr>
          <p:blipFill>
            <a:blip r:embed="rId77" cstate="print"/>
            <a:stretch>
              <a:fillRect/>
            </a:stretch>
          </p:blipFill>
          <p:spPr>
            <a:xfrm>
              <a:off x="1239012" y="2182368"/>
              <a:ext cx="819911" cy="251459"/>
            </a:xfrm>
            <a:prstGeom prst="rect">
              <a:avLst/>
            </a:prstGeom>
          </p:spPr>
        </p:pic>
        <p:pic>
          <p:nvPicPr>
            <p:cNvPr id="94" name="object 94"/>
            <p:cNvPicPr/>
            <p:nvPr/>
          </p:nvPicPr>
          <p:blipFill>
            <a:blip r:embed="rId78" cstate="print"/>
            <a:stretch>
              <a:fillRect/>
            </a:stretch>
          </p:blipFill>
          <p:spPr>
            <a:xfrm>
              <a:off x="1923288" y="2182368"/>
              <a:ext cx="409956" cy="251459"/>
            </a:xfrm>
            <a:prstGeom prst="rect">
              <a:avLst/>
            </a:prstGeom>
          </p:spPr>
        </p:pic>
        <p:pic>
          <p:nvPicPr>
            <p:cNvPr id="95" name="object 95"/>
            <p:cNvPicPr/>
            <p:nvPr/>
          </p:nvPicPr>
          <p:blipFill>
            <a:blip r:embed="rId79" cstate="print"/>
            <a:stretch>
              <a:fillRect/>
            </a:stretch>
          </p:blipFill>
          <p:spPr>
            <a:xfrm>
              <a:off x="2197607" y="2182368"/>
              <a:ext cx="580643" cy="251459"/>
            </a:xfrm>
            <a:prstGeom prst="rect">
              <a:avLst/>
            </a:prstGeom>
          </p:spPr>
        </p:pic>
        <p:pic>
          <p:nvPicPr>
            <p:cNvPr id="96" name="object 96"/>
            <p:cNvPicPr/>
            <p:nvPr/>
          </p:nvPicPr>
          <p:blipFill>
            <a:blip r:embed="rId80" cstate="print"/>
            <a:stretch>
              <a:fillRect/>
            </a:stretch>
          </p:blipFill>
          <p:spPr>
            <a:xfrm>
              <a:off x="2642616" y="2182368"/>
              <a:ext cx="348996" cy="251459"/>
            </a:xfrm>
            <a:prstGeom prst="rect">
              <a:avLst/>
            </a:prstGeom>
          </p:spPr>
        </p:pic>
        <p:pic>
          <p:nvPicPr>
            <p:cNvPr id="97" name="object 97"/>
            <p:cNvPicPr/>
            <p:nvPr/>
          </p:nvPicPr>
          <p:blipFill>
            <a:blip r:embed="rId81" cstate="print"/>
            <a:stretch>
              <a:fillRect/>
            </a:stretch>
          </p:blipFill>
          <p:spPr>
            <a:xfrm>
              <a:off x="2855976" y="2182368"/>
              <a:ext cx="560831" cy="251459"/>
            </a:xfrm>
            <a:prstGeom prst="rect">
              <a:avLst/>
            </a:prstGeom>
          </p:spPr>
        </p:pic>
        <p:pic>
          <p:nvPicPr>
            <p:cNvPr id="98" name="object 98"/>
            <p:cNvPicPr/>
            <p:nvPr/>
          </p:nvPicPr>
          <p:blipFill>
            <a:blip r:embed="rId78" cstate="print"/>
            <a:stretch>
              <a:fillRect/>
            </a:stretch>
          </p:blipFill>
          <p:spPr>
            <a:xfrm>
              <a:off x="3281172" y="2182368"/>
              <a:ext cx="409955" cy="251459"/>
            </a:xfrm>
            <a:prstGeom prst="rect">
              <a:avLst/>
            </a:prstGeom>
          </p:spPr>
        </p:pic>
        <p:pic>
          <p:nvPicPr>
            <p:cNvPr id="99" name="object 99"/>
            <p:cNvPicPr/>
            <p:nvPr/>
          </p:nvPicPr>
          <p:blipFill>
            <a:blip r:embed="rId82" cstate="print"/>
            <a:stretch>
              <a:fillRect/>
            </a:stretch>
          </p:blipFill>
          <p:spPr>
            <a:xfrm>
              <a:off x="3555492" y="2182368"/>
              <a:ext cx="563879" cy="251459"/>
            </a:xfrm>
            <a:prstGeom prst="rect">
              <a:avLst/>
            </a:prstGeom>
          </p:spPr>
        </p:pic>
        <p:pic>
          <p:nvPicPr>
            <p:cNvPr id="100" name="object 100"/>
            <p:cNvPicPr/>
            <p:nvPr/>
          </p:nvPicPr>
          <p:blipFill>
            <a:blip r:embed="rId83" cstate="print"/>
            <a:stretch>
              <a:fillRect/>
            </a:stretch>
          </p:blipFill>
          <p:spPr>
            <a:xfrm>
              <a:off x="131064" y="2182368"/>
              <a:ext cx="4288535" cy="268223"/>
            </a:xfrm>
            <a:prstGeom prst="rect">
              <a:avLst/>
            </a:prstGeom>
          </p:spPr>
        </p:pic>
        <p:pic>
          <p:nvPicPr>
            <p:cNvPr id="101" name="object 101"/>
            <p:cNvPicPr/>
            <p:nvPr/>
          </p:nvPicPr>
          <p:blipFill>
            <a:blip r:embed="rId84" cstate="print"/>
            <a:stretch>
              <a:fillRect/>
            </a:stretch>
          </p:blipFill>
          <p:spPr>
            <a:xfrm>
              <a:off x="42672" y="2365248"/>
              <a:ext cx="818388" cy="251459"/>
            </a:xfrm>
            <a:prstGeom prst="rect">
              <a:avLst/>
            </a:prstGeom>
          </p:spPr>
        </p:pic>
        <p:pic>
          <p:nvPicPr>
            <p:cNvPr id="102" name="object 102"/>
            <p:cNvPicPr/>
            <p:nvPr/>
          </p:nvPicPr>
          <p:blipFill>
            <a:blip r:embed="rId78" cstate="print"/>
            <a:stretch>
              <a:fillRect/>
            </a:stretch>
          </p:blipFill>
          <p:spPr>
            <a:xfrm>
              <a:off x="704088" y="2365248"/>
              <a:ext cx="409956" cy="251459"/>
            </a:xfrm>
            <a:prstGeom prst="rect">
              <a:avLst/>
            </a:prstGeom>
          </p:spPr>
        </p:pic>
        <p:pic>
          <p:nvPicPr>
            <p:cNvPr id="103" name="object 103"/>
            <p:cNvPicPr/>
            <p:nvPr/>
          </p:nvPicPr>
          <p:blipFill>
            <a:blip r:embed="rId85" cstate="print"/>
            <a:stretch>
              <a:fillRect/>
            </a:stretch>
          </p:blipFill>
          <p:spPr>
            <a:xfrm>
              <a:off x="131064" y="2365248"/>
              <a:ext cx="1376171" cy="268223"/>
            </a:xfrm>
            <a:prstGeom prst="rect">
              <a:avLst/>
            </a:prstGeom>
          </p:spPr>
        </p:pic>
        <p:pic>
          <p:nvPicPr>
            <p:cNvPr id="104" name="object 104"/>
            <p:cNvPicPr/>
            <p:nvPr/>
          </p:nvPicPr>
          <p:blipFill>
            <a:blip r:embed="rId73" cstate="print"/>
            <a:stretch>
              <a:fillRect/>
            </a:stretch>
          </p:blipFill>
          <p:spPr>
            <a:xfrm>
              <a:off x="1299972" y="2365248"/>
              <a:ext cx="245363" cy="251459"/>
            </a:xfrm>
            <a:prstGeom prst="rect">
              <a:avLst/>
            </a:prstGeom>
          </p:spPr>
        </p:pic>
        <p:pic>
          <p:nvPicPr>
            <p:cNvPr id="105" name="object 105"/>
            <p:cNvPicPr/>
            <p:nvPr/>
          </p:nvPicPr>
          <p:blipFill>
            <a:blip r:embed="rId86" cstate="print"/>
            <a:stretch>
              <a:fillRect/>
            </a:stretch>
          </p:blipFill>
          <p:spPr>
            <a:xfrm>
              <a:off x="1388364" y="2365248"/>
              <a:ext cx="512063" cy="251459"/>
            </a:xfrm>
            <a:prstGeom prst="rect">
              <a:avLst/>
            </a:prstGeom>
          </p:spPr>
        </p:pic>
        <p:pic>
          <p:nvPicPr>
            <p:cNvPr id="106" name="object 106"/>
            <p:cNvPicPr/>
            <p:nvPr/>
          </p:nvPicPr>
          <p:blipFill>
            <a:blip r:embed="rId87" cstate="print"/>
            <a:stretch>
              <a:fillRect/>
            </a:stretch>
          </p:blipFill>
          <p:spPr>
            <a:xfrm>
              <a:off x="1743456" y="2365248"/>
              <a:ext cx="493775" cy="251459"/>
            </a:xfrm>
            <a:prstGeom prst="rect">
              <a:avLst/>
            </a:prstGeom>
          </p:spPr>
        </p:pic>
        <p:pic>
          <p:nvPicPr>
            <p:cNvPr id="107" name="object 107"/>
            <p:cNvPicPr/>
            <p:nvPr/>
          </p:nvPicPr>
          <p:blipFill>
            <a:blip r:embed="rId88" cstate="print"/>
            <a:stretch>
              <a:fillRect/>
            </a:stretch>
          </p:blipFill>
          <p:spPr>
            <a:xfrm>
              <a:off x="2080260" y="2365248"/>
              <a:ext cx="417575" cy="251459"/>
            </a:xfrm>
            <a:prstGeom prst="rect">
              <a:avLst/>
            </a:prstGeom>
          </p:spPr>
        </p:pic>
        <p:pic>
          <p:nvPicPr>
            <p:cNvPr id="108" name="object 108"/>
            <p:cNvPicPr/>
            <p:nvPr/>
          </p:nvPicPr>
          <p:blipFill>
            <a:blip r:embed="rId89" cstate="print"/>
            <a:stretch>
              <a:fillRect/>
            </a:stretch>
          </p:blipFill>
          <p:spPr>
            <a:xfrm>
              <a:off x="2340864" y="2365248"/>
              <a:ext cx="493775" cy="251459"/>
            </a:xfrm>
            <a:prstGeom prst="rect">
              <a:avLst/>
            </a:prstGeom>
          </p:spPr>
        </p:pic>
        <p:pic>
          <p:nvPicPr>
            <p:cNvPr id="109" name="object 109"/>
            <p:cNvPicPr/>
            <p:nvPr/>
          </p:nvPicPr>
          <p:blipFill>
            <a:blip r:embed="rId90" cstate="print"/>
            <a:stretch>
              <a:fillRect/>
            </a:stretch>
          </p:blipFill>
          <p:spPr>
            <a:xfrm>
              <a:off x="2677667" y="2365248"/>
              <a:ext cx="274320" cy="251459"/>
            </a:xfrm>
            <a:prstGeom prst="rect">
              <a:avLst/>
            </a:prstGeom>
          </p:spPr>
        </p:pic>
        <p:pic>
          <p:nvPicPr>
            <p:cNvPr id="110" name="object 110"/>
            <p:cNvPicPr/>
            <p:nvPr/>
          </p:nvPicPr>
          <p:blipFill>
            <a:blip r:embed="rId91" cstate="print"/>
            <a:stretch>
              <a:fillRect/>
            </a:stretch>
          </p:blipFill>
          <p:spPr>
            <a:xfrm>
              <a:off x="2795016" y="2365248"/>
              <a:ext cx="623315" cy="251459"/>
            </a:xfrm>
            <a:prstGeom prst="rect">
              <a:avLst/>
            </a:prstGeom>
          </p:spPr>
        </p:pic>
        <p:pic>
          <p:nvPicPr>
            <p:cNvPr id="111" name="object 111"/>
            <p:cNvPicPr/>
            <p:nvPr/>
          </p:nvPicPr>
          <p:blipFill>
            <a:blip r:embed="rId92" cstate="print"/>
            <a:stretch>
              <a:fillRect/>
            </a:stretch>
          </p:blipFill>
          <p:spPr>
            <a:xfrm>
              <a:off x="3261360" y="2365248"/>
              <a:ext cx="434339" cy="251459"/>
            </a:xfrm>
            <a:prstGeom prst="rect">
              <a:avLst/>
            </a:prstGeom>
          </p:spPr>
        </p:pic>
        <p:pic>
          <p:nvPicPr>
            <p:cNvPr id="112" name="object 112"/>
            <p:cNvPicPr/>
            <p:nvPr/>
          </p:nvPicPr>
          <p:blipFill>
            <a:blip r:embed="rId93" cstate="print"/>
            <a:stretch>
              <a:fillRect/>
            </a:stretch>
          </p:blipFill>
          <p:spPr>
            <a:xfrm>
              <a:off x="3538728" y="2365248"/>
              <a:ext cx="646176" cy="251459"/>
            </a:xfrm>
            <a:prstGeom prst="rect">
              <a:avLst/>
            </a:prstGeom>
          </p:spPr>
        </p:pic>
        <p:pic>
          <p:nvPicPr>
            <p:cNvPr id="113" name="object 113"/>
            <p:cNvPicPr/>
            <p:nvPr/>
          </p:nvPicPr>
          <p:blipFill>
            <a:blip r:embed="rId94" cstate="print"/>
            <a:stretch>
              <a:fillRect/>
            </a:stretch>
          </p:blipFill>
          <p:spPr>
            <a:xfrm>
              <a:off x="4027931" y="2365248"/>
              <a:ext cx="391667" cy="251459"/>
            </a:xfrm>
            <a:prstGeom prst="rect">
              <a:avLst/>
            </a:prstGeom>
          </p:spPr>
        </p:pic>
        <p:pic>
          <p:nvPicPr>
            <p:cNvPr id="114" name="object 114"/>
            <p:cNvPicPr/>
            <p:nvPr/>
          </p:nvPicPr>
          <p:blipFill>
            <a:blip r:embed="rId95" cstate="print"/>
            <a:stretch>
              <a:fillRect/>
            </a:stretch>
          </p:blipFill>
          <p:spPr>
            <a:xfrm>
              <a:off x="42672" y="2548128"/>
              <a:ext cx="452627" cy="251460"/>
            </a:xfrm>
            <a:prstGeom prst="rect">
              <a:avLst/>
            </a:prstGeom>
          </p:spPr>
        </p:pic>
        <p:pic>
          <p:nvPicPr>
            <p:cNvPr id="115" name="object 115"/>
            <p:cNvPicPr/>
            <p:nvPr/>
          </p:nvPicPr>
          <p:blipFill>
            <a:blip r:embed="rId64" cstate="print"/>
            <a:stretch>
              <a:fillRect/>
            </a:stretch>
          </p:blipFill>
          <p:spPr>
            <a:xfrm>
              <a:off x="335280" y="2548128"/>
              <a:ext cx="333755" cy="251460"/>
            </a:xfrm>
            <a:prstGeom prst="rect">
              <a:avLst/>
            </a:prstGeom>
          </p:spPr>
        </p:pic>
        <p:pic>
          <p:nvPicPr>
            <p:cNvPr id="116" name="object 116"/>
            <p:cNvPicPr/>
            <p:nvPr/>
          </p:nvPicPr>
          <p:blipFill>
            <a:blip r:embed="rId96" cstate="print"/>
            <a:stretch>
              <a:fillRect/>
            </a:stretch>
          </p:blipFill>
          <p:spPr>
            <a:xfrm>
              <a:off x="509016" y="2548128"/>
              <a:ext cx="729995" cy="251460"/>
            </a:xfrm>
            <a:prstGeom prst="rect">
              <a:avLst/>
            </a:prstGeom>
          </p:spPr>
        </p:pic>
        <p:pic>
          <p:nvPicPr>
            <p:cNvPr id="117" name="object 117"/>
            <p:cNvPicPr/>
            <p:nvPr/>
          </p:nvPicPr>
          <p:blipFill>
            <a:blip r:embed="rId97" cstate="print"/>
            <a:stretch>
              <a:fillRect/>
            </a:stretch>
          </p:blipFill>
          <p:spPr>
            <a:xfrm>
              <a:off x="1078992" y="2548128"/>
              <a:ext cx="504444" cy="251460"/>
            </a:xfrm>
            <a:prstGeom prst="rect">
              <a:avLst/>
            </a:prstGeom>
          </p:spPr>
        </p:pic>
        <p:pic>
          <p:nvPicPr>
            <p:cNvPr id="118" name="object 118"/>
            <p:cNvPicPr/>
            <p:nvPr/>
          </p:nvPicPr>
          <p:blipFill>
            <a:blip r:embed="rId98" cstate="print"/>
            <a:stretch>
              <a:fillRect/>
            </a:stretch>
          </p:blipFill>
          <p:spPr>
            <a:xfrm>
              <a:off x="1423416" y="2548128"/>
              <a:ext cx="426719" cy="251460"/>
            </a:xfrm>
            <a:prstGeom prst="rect">
              <a:avLst/>
            </a:prstGeom>
          </p:spPr>
        </p:pic>
        <p:pic>
          <p:nvPicPr>
            <p:cNvPr id="119" name="object 119"/>
            <p:cNvPicPr/>
            <p:nvPr/>
          </p:nvPicPr>
          <p:blipFill>
            <a:blip r:embed="rId99" cstate="print"/>
            <a:stretch>
              <a:fillRect/>
            </a:stretch>
          </p:blipFill>
          <p:spPr>
            <a:xfrm>
              <a:off x="1690116" y="2548128"/>
              <a:ext cx="435864" cy="251460"/>
            </a:xfrm>
            <a:prstGeom prst="rect">
              <a:avLst/>
            </a:prstGeom>
          </p:spPr>
        </p:pic>
        <p:pic>
          <p:nvPicPr>
            <p:cNvPr id="120" name="object 120"/>
            <p:cNvPicPr/>
            <p:nvPr/>
          </p:nvPicPr>
          <p:blipFill>
            <a:blip r:embed="rId100" cstate="print"/>
            <a:stretch>
              <a:fillRect/>
            </a:stretch>
          </p:blipFill>
          <p:spPr>
            <a:xfrm>
              <a:off x="1965960" y="2548128"/>
              <a:ext cx="326136" cy="251460"/>
            </a:xfrm>
            <a:prstGeom prst="rect">
              <a:avLst/>
            </a:prstGeom>
          </p:spPr>
        </p:pic>
        <p:pic>
          <p:nvPicPr>
            <p:cNvPr id="121" name="object 121"/>
            <p:cNvPicPr/>
            <p:nvPr/>
          </p:nvPicPr>
          <p:blipFill>
            <a:blip r:embed="rId101" cstate="print"/>
            <a:stretch>
              <a:fillRect/>
            </a:stretch>
          </p:blipFill>
          <p:spPr>
            <a:xfrm>
              <a:off x="2132076" y="2548128"/>
              <a:ext cx="350520" cy="251460"/>
            </a:xfrm>
            <a:prstGeom prst="rect">
              <a:avLst/>
            </a:prstGeom>
          </p:spPr>
        </p:pic>
        <p:pic>
          <p:nvPicPr>
            <p:cNvPr id="122" name="object 122"/>
            <p:cNvPicPr/>
            <p:nvPr/>
          </p:nvPicPr>
          <p:blipFill>
            <a:blip r:embed="rId102" cstate="print"/>
            <a:stretch>
              <a:fillRect/>
            </a:stretch>
          </p:blipFill>
          <p:spPr>
            <a:xfrm>
              <a:off x="2322576" y="2548128"/>
              <a:ext cx="713231" cy="251460"/>
            </a:xfrm>
            <a:prstGeom prst="rect">
              <a:avLst/>
            </a:prstGeom>
          </p:spPr>
        </p:pic>
        <p:pic>
          <p:nvPicPr>
            <p:cNvPr id="123" name="object 123"/>
            <p:cNvPicPr/>
            <p:nvPr/>
          </p:nvPicPr>
          <p:blipFill>
            <a:blip r:embed="rId103" cstate="print"/>
            <a:stretch>
              <a:fillRect/>
            </a:stretch>
          </p:blipFill>
          <p:spPr>
            <a:xfrm>
              <a:off x="2875788" y="2548128"/>
              <a:ext cx="437388" cy="251460"/>
            </a:xfrm>
            <a:prstGeom prst="rect">
              <a:avLst/>
            </a:prstGeom>
          </p:spPr>
        </p:pic>
        <p:pic>
          <p:nvPicPr>
            <p:cNvPr id="124" name="object 124"/>
            <p:cNvPicPr/>
            <p:nvPr/>
          </p:nvPicPr>
          <p:blipFill>
            <a:blip r:embed="rId73" cstate="print"/>
            <a:stretch>
              <a:fillRect/>
            </a:stretch>
          </p:blipFill>
          <p:spPr>
            <a:xfrm>
              <a:off x="3105912" y="2548128"/>
              <a:ext cx="245363" cy="251460"/>
            </a:xfrm>
            <a:prstGeom prst="rect">
              <a:avLst/>
            </a:prstGeom>
          </p:spPr>
        </p:pic>
        <p:pic>
          <p:nvPicPr>
            <p:cNvPr id="125" name="object 125"/>
            <p:cNvPicPr/>
            <p:nvPr/>
          </p:nvPicPr>
          <p:blipFill>
            <a:blip r:embed="rId104" cstate="print"/>
            <a:stretch>
              <a:fillRect/>
            </a:stretch>
          </p:blipFill>
          <p:spPr>
            <a:xfrm>
              <a:off x="3191256" y="2548128"/>
              <a:ext cx="307848" cy="251460"/>
            </a:xfrm>
            <a:prstGeom prst="rect">
              <a:avLst/>
            </a:prstGeom>
          </p:spPr>
        </p:pic>
        <p:pic>
          <p:nvPicPr>
            <p:cNvPr id="126" name="object 126"/>
            <p:cNvPicPr/>
            <p:nvPr/>
          </p:nvPicPr>
          <p:blipFill>
            <a:blip r:embed="rId105" cstate="print"/>
            <a:stretch>
              <a:fillRect/>
            </a:stretch>
          </p:blipFill>
          <p:spPr>
            <a:xfrm>
              <a:off x="3339084" y="2548128"/>
              <a:ext cx="571500" cy="251460"/>
            </a:xfrm>
            <a:prstGeom prst="rect">
              <a:avLst/>
            </a:prstGeom>
          </p:spPr>
        </p:pic>
        <p:pic>
          <p:nvPicPr>
            <p:cNvPr id="127" name="object 127"/>
            <p:cNvPicPr/>
            <p:nvPr/>
          </p:nvPicPr>
          <p:blipFill>
            <a:blip r:embed="rId88" cstate="print"/>
            <a:stretch>
              <a:fillRect/>
            </a:stretch>
          </p:blipFill>
          <p:spPr>
            <a:xfrm>
              <a:off x="3750563" y="2548128"/>
              <a:ext cx="417575" cy="251460"/>
            </a:xfrm>
            <a:prstGeom prst="rect">
              <a:avLst/>
            </a:prstGeom>
          </p:spPr>
        </p:pic>
        <p:pic>
          <p:nvPicPr>
            <p:cNvPr id="128" name="object 128"/>
            <p:cNvPicPr/>
            <p:nvPr/>
          </p:nvPicPr>
          <p:blipFill>
            <a:blip r:embed="rId106" cstate="print"/>
            <a:stretch>
              <a:fillRect/>
            </a:stretch>
          </p:blipFill>
          <p:spPr>
            <a:xfrm>
              <a:off x="4008119" y="2548128"/>
              <a:ext cx="411479" cy="251460"/>
            </a:xfrm>
            <a:prstGeom prst="rect">
              <a:avLst/>
            </a:prstGeom>
          </p:spPr>
        </p:pic>
        <p:pic>
          <p:nvPicPr>
            <p:cNvPr id="129" name="object 129"/>
            <p:cNvPicPr/>
            <p:nvPr/>
          </p:nvPicPr>
          <p:blipFill>
            <a:blip r:embed="rId107" cstate="print"/>
            <a:stretch>
              <a:fillRect/>
            </a:stretch>
          </p:blipFill>
          <p:spPr>
            <a:xfrm>
              <a:off x="42672" y="2731008"/>
              <a:ext cx="553212" cy="251460"/>
            </a:xfrm>
            <a:prstGeom prst="rect">
              <a:avLst/>
            </a:prstGeom>
          </p:spPr>
        </p:pic>
        <p:pic>
          <p:nvPicPr>
            <p:cNvPr id="130" name="object 130"/>
            <p:cNvPicPr/>
            <p:nvPr/>
          </p:nvPicPr>
          <p:blipFill>
            <a:blip r:embed="rId108" cstate="print"/>
            <a:stretch>
              <a:fillRect/>
            </a:stretch>
          </p:blipFill>
          <p:spPr>
            <a:xfrm>
              <a:off x="455676" y="2731008"/>
              <a:ext cx="859536" cy="251460"/>
            </a:xfrm>
            <a:prstGeom prst="rect">
              <a:avLst/>
            </a:prstGeom>
          </p:spPr>
        </p:pic>
        <p:pic>
          <p:nvPicPr>
            <p:cNvPr id="131" name="object 131"/>
            <p:cNvPicPr/>
            <p:nvPr/>
          </p:nvPicPr>
          <p:blipFill>
            <a:blip r:embed="rId100" cstate="print"/>
            <a:stretch>
              <a:fillRect/>
            </a:stretch>
          </p:blipFill>
          <p:spPr>
            <a:xfrm>
              <a:off x="1175004" y="2731008"/>
              <a:ext cx="326136" cy="251460"/>
            </a:xfrm>
            <a:prstGeom prst="rect">
              <a:avLst/>
            </a:prstGeom>
          </p:spPr>
        </p:pic>
        <p:pic>
          <p:nvPicPr>
            <p:cNvPr id="132" name="object 132"/>
            <p:cNvPicPr/>
            <p:nvPr/>
          </p:nvPicPr>
          <p:blipFill>
            <a:blip r:embed="rId109" cstate="print"/>
            <a:stretch>
              <a:fillRect/>
            </a:stretch>
          </p:blipFill>
          <p:spPr>
            <a:xfrm>
              <a:off x="1360932" y="2731008"/>
              <a:ext cx="451104" cy="251460"/>
            </a:xfrm>
            <a:prstGeom prst="rect">
              <a:avLst/>
            </a:prstGeom>
          </p:spPr>
        </p:pic>
        <p:pic>
          <p:nvPicPr>
            <p:cNvPr id="133" name="object 133"/>
            <p:cNvPicPr/>
            <p:nvPr/>
          </p:nvPicPr>
          <p:blipFill>
            <a:blip r:embed="rId110" cstate="print"/>
            <a:stretch>
              <a:fillRect/>
            </a:stretch>
          </p:blipFill>
          <p:spPr>
            <a:xfrm>
              <a:off x="1671828" y="2731008"/>
              <a:ext cx="393192" cy="251460"/>
            </a:xfrm>
            <a:prstGeom prst="rect">
              <a:avLst/>
            </a:prstGeom>
          </p:spPr>
        </p:pic>
        <p:pic>
          <p:nvPicPr>
            <p:cNvPr id="134" name="object 134"/>
            <p:cNvPicPr/>
            <p:nvPr/>
          </p:nvPicPr>
          <p:blipFill>
            <a:blip r:embed="rId111" cstate="print"/>
            <a:stretch>
              <a:fillRect/>
            </a:stretch>
          </p:blipFill>
          <p:spPr>
            <a:xfrm>
              <a:off x="1924812" y="2731008"/>
              <a:ext cx="681228" cy="251460"/>
            </a:xfrm>
            <a:prstGeom prst="rect">
              <a:avLst/>
            </a:prstGeom>
          </p:spPr>
        </p:pic>
        <p:pic>
          <p:nvPicPr>
            <p:cNvPr id="135" name="object 135"/>
            <p:cNvPicPr/>
            <p:nvPr/>
          </p:nvPicPr>
          <p:blipFill>
            <a:blip r:embed="rId112" cstate="print"/>
            <a:stretch>
              <a:fillRect/>
            </a:stretch>
          </p:blipFill>
          <p:spPr>
            <a:xfrm>
              <a:off x="2465832" y="2731008"/>
              <a:ext cx="469391" cy="251460"/>
            </a:xfrm>
            <a:prstGeom prst="rect">
              <a:avLst/>
            </a:prstGeom>
          </p:spPr>
        </p:pic>
        <p:pic>
          <p:nvPicPr>
            <p:cNvPr id="136" name="object 136"/>
            <p:cNvPicPr/>
            <p:nvPr/>
          </p:nvPicPr>
          <p:blipFill>
            <a:blip r:embed="rId113" cstate="print"/>
            <a:stretch>
              <a:fillRect/>
            </a:stretch>
          </p:blipFill>
          <p:spPr>
            <a:xfrm>
              <a:off x="2795016" y="2731008"/>
              <a:ext cx="713231" cy="251460"/>
            </a:xfrm>
            <a:prstGeom prst="rect">
              <a:avLst/>
            </a:prstGeom>
          </p:spPr>
        </p:pic>
        <p:pic>
          <p:nvPicPr>
            <p:cNvPr id="137" name="object 137"/>
            <p:cNvPicPr/>
            <p:nvPr/>
          </p:nvPicPr>
          <p:blipFill>
            <a:blip r:embed="rId114" cstate="print"/>
            <a:stretch>
              <a:fillRect/>
            </a:stretch>
          </p:blipFill>
          <p:spPr>
            <a:xfrm>
              <a:off x="3368039" y="2731008"/>
              <a:ext cx="512063" cy="251460"/>
            </a:xfrm>
            <a:prstGeom prst="rect">
              <a:avLst/>
            </a:prstGeom>
          </p:spPr>
        </p:pic>
        <p:pic>
          <p:nvPicPr>
            <p:cNvPr id="138" name="object 138"/>
            <p:cNvPicPr/>
            <p:nvPr/>
          </p:nvPicPr>
          <p:blipFill>
            <a:blip r:embed="rId115" cstate="print"/>
            <a:stretch>
              <a:fillRect/>
            </a:stretch>
          </p:blipFill>
          <p:spPr>
            <a:xfrm>
              <a:off x="3739895" y="2731008"/>
              <a:ext cx="426720" cy="251460"/>
            </a:xfrm>
            <a:prstGeom prst="rect">
              <a:avLst/>
            </a:prstGeom>
          </p:spPr>
        </p:pic>
        <p:pic>
          <p:nvPicPr>
            <p:cNvPr id="139" name="object 139"/>
            <p:cNvPicPr/>
            <p:nvPr/>
          </p:nvPicPr>
          <p:blipFill>
            <a:blip r:embed="rId110" cstate="print"/>
            <a:stretch>
              <a:fillRect/>
            </a:stretch>
          </p:blipFill>
          <p:spPr>
            <a:xfrm>
              <a:off x="4026407" y="2731008"/>
              <a:ext cx="393191" cy="251460"/>
            </a:xfrm>
            <a:prstGeom prst="rect">
              <a:avLst/>
            </a:prstGeom>
          </p:spPr>
        </p:pic>
        <p:pic>
          <p:nvPicPr>
            <p:cNvPr id="140" name="object 140"/>
            <p:cNvPicPr/>
            <p:nvPr/>
          </p:nvPicPr>
          <p:blipFill>
            <a:blip r:embed="rId116" cstate="print"/>
            <a:stretch>
              <a:fillRect/>
            </a:stretch>
          </p:blipFill>
          <p:spPr>
            <a:xfrm>
              <a:off x="42672" y="2913888"/>
              <a:ext cx="486156" cy="251460"/>
            </a:xfrm>
            <a:prstGeom prst="rect">
              <a:avLst/>
            </a:prstGeom>
          </p:spPr>
        </p:pic>
        <p:pic>
          <p:nvPicPr>
            <p:cNvPr id="141" name="object 141"/>
            <p:cNvPicPr/>
            <p:nvPr/>
          </p:nvPicPr>
          <p:blipFill>
            <a:blip r:embed="rId117" cstate="print"/>
            <a:stretch>
              <a:fillRect/>
            </a:stretch>
          </p:blipFill>
          <p:spPr>
            <a:xfrm>
              <a:off x="358140" y="2913888"/>
              <a:ext cx="876300" cy="251460"/>
            </a:xfrm>
            <a:prstGeom prst="rect">
              <a:avLst/>
            </a:prstGeom>
          </p:spPr>
        </p:pic>
        <p:pic>
          <p:nvPicPr>
            <p:cNvPr id="142" name="object 142"/>
            <p:cNvPicPr/>
            <p:nvPr/>
          </p:nvPicPr>
          <p:blipFill>
            <a:blip r:embed="rId64" cstate="print"/>
            <a:stretch>
              <a:fillRect/>
            </a:stretch>
          </p:blipFill>
          <p:spPr>
            <a:xfrm>
              <a:off x="1063752" y="2913888"/>
              <a:ext cx="333756" cy="251460"/>
            </a:xfrm>
            <a:prstGeom prst="rect">
              <a:avLst/>
            </a:prstGeom>
          </p:spPr>
        </p:pic>
        <p:pic>
          <p:nvPicPr>
            <p:cNvPr id="143" name="object 143"/>
            <p:cNvPicPr/>
            <p:nvPr/>
          </p:nvPicPr>
          <p:blipFill>
            <a:blip r:embed="rId90" cstate="print"/>
            <a:stretch>
              <a:fillRect/>
            </a:stretch>
          </p:blipFill>
          <p:spPr>
            <a:xfrm>
              <a:off x="1228344" y="2913888"/>
              <a:ext cx="274319" cy="251460"/>
            </a:xfrm>
            <a:prstGeom prst="rect">
              <a:avLst/>
            </a:prstGeom>
          </p:spPr>
        </p:pic>
        <p:pic>
          <p:nvPicPr>
            <p:cNvPr id="144" name="object 144"/>
            <p:cNvPicPr/>
            <p:nvPr/>
          </p:nvPicPr>
          <p:blipFill>
            <a:blip r:embed="rId118" cstate="print"/>
            <a:stretch>
              <a:fillRect/>
            </a:stretch>
          </p:blipFill>
          <p:spPr>
            <a:xfrm>
              <a:off x="1333500" y="2913888"/>
              <a:ext cx="603504" cy="251460"/>
            </a:xfrm>
            <a:prstGeom prst="rect">
              <a:avLst/>
            </a:prstGeom>
          </p:spPr>
        </p:pic>
        <p:pic>
          <p:nvPicPr>
            <p:cNvPr id="145" name="object 145"/>
            <p:cNvPicPr/>
            <p:nvPr/>
          </p:nvPicPr>
          <p:blipFill>
            <a:blip r:embed="rId73" cstate="print"/>
            <a:stretch>
              <a:fillRect/>
            </a:stretch>
          </p:blipFill>
          <p:spPr>
            <a:xfrm>
              <a:off x="1729739" y="2913888"/>
              <a:ext cx="245363" cy="251460"/>
            </a:xfrm>
            <a:prstGeom prst="rect">
              <a:avLst/>
            </a:prstGeom>
          </p:spPr>
        </p:pic>
      </p:grpSp>
      <p:sp>
        <p:nvSpPr>
          <p:cNvPr id="146" name="object 146"/>
          <p:cNvSpPr txBox="1"/>
          <p:nvPr/>
        </p:nvSpPr>
        <p:spPr>
          <a:xfrm>
            <a:off x="126619" y="2030984"/>
            <a:ext cx="4234180" cy="112268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Times New Roman"/>
                <a:cs typeface="Times New Roman"/>
              </a:rPr>
              <a:t>Another application </a:t>
            </a:r>
            <a:r>
              <a:rPr sz="1200" dirty="0">
                <a:latin typeface="Times New Roman"/>
                <a:cs typeface="Times New Roman"/>
              </a:rPr>
              <a:t>of graphs </a:t>
            </a:r>
            <a:r>
              <a:rPr sz="1200" spc="-5" dirty="0">
                <a:latin typeface="Times New Roman"/>
                <a:cs typeface="Times New Roman"/>
              </a:rPr>
              <a:t>is </a:t>
            </a:r>
            <a:r>
              <a:rPr sz="1200" dirty="0">
                <a:latin typeface="Times New Roman"/>
                <a:cs typeface="Times New Roman"/>
              </a:rPr>
              <a:t>in </a:t>
            </a:r>
            <a:r>
              <a:rPr sz="1200" b="1" spc="-5" dirty="0">
                <a:latin typeface="Times New Roman"/>
                <a:cs typeface="Times New Roman"/>
              </a:rPr>
              <a:t>computer networks </a:t>
            </a:r>
            <a:r>
              <a:rPr sz="1200" spc="-5" dirty="0">
                <a:latin typeface="Times New Roman"/>
                <a:cs typeface="Times New Roman"/>
              </a:rPr>
              <a:t>(Chapter 6).  </a:t>
            </a:r>
            <a:r>
              <a:rPr sz="1200" b="1" u="sng" spc="-5" dirty="0">
                <a:uFill>
                  <a:solidFill>
                    <a:srgbClr val="000000"/>
                  </a:solidFill>
                </a:uFill>
                <a:latin typeface="Times New Roman"/>
                <a:cs typeface="Times New Roman"/>
              </a:rPr>
              <a:t>The vertices can </a:t>
            </a:r>
            <a:r>
              <a:rPr sz="1200" b="1" u="sng" spc="-10" dirty="0">
                <a:uFill>
                  <a:solidFill>
                    <a:srgbClr val="000000"/>
                  </a:solidFill>
                </a:uFill>
                <a:latin typeface="Times New Roman"/>
                <a:cs typeface="Times New Roman"/>
              </a:rPr>
              <a:t>represent </a:t>
            </a:r>
            <a:r>
              <a:rPr sz="1200" b="1" u="sng" spc="-5" dirty="0">
                <a:uFill>
                  <a:solidFill>
                    <a:srgbClr val="000000"/>
                  </a:solidFill>
                </a:uFill>
                <a:latin typeface="Times New Roman"/>
                <a:cs typeface="Times New Roman"/>
              </a:rPr>
              <a:t>the nodes </a:t>
            </a:r>
            <a:r>
              <a:rPr sz="1200" b="1" u="sng" spc="5" dirty="0">
                <a:uFill>
                  <a:solidFill>
                    <a:srgbClr val="000000"/>
                  </a:solidFill>
                </a:uFill>
                <a:latin typeface="Times New Roman"/>
                <a:cs typeface="Times New Roman"/>
              </a:rPr>
              <a:t>or </a:t>
            </a:r>
            <a:r>
              <a:rPr sz="1200" b="1" u="sng" spc="-5" dirty="0">
                <a:uFill>
                  <a:solidFill>
                    <a:srgbClr val="000000"/>
                  </a:solidFill>
                </a:uFill>
                <a:latin typeface="Times New Roman"/>
                <a:cs typeface="Times New Roman"/>
              </a:rPr>
              <a:t>hubs, the edges can </a:t>
            </a:r>
            <a:r>
              <a:rPr sz="1200" b="1" spc="-5" dirty="0">
                <a:latin typeface="Times New Roman"/>
                <a:cs typeface="Times New Roman"/>
              </a:rPr>
              <a:t> </a:t>
            </a:r>
            <a:r>
              <a:rPr sz="1200" b="1" u="sng" spc="-10" dirty="0">
                <a:uFill>
                  <a:solidFill>
                    <a:srgbClr val="000000"/>
                  </a:solidFill>
                </a:uFill>
                <a:latin typeface="Times New Roman"/>
                <a:cs typeface="Times New Roman"/>
              </a:rPr>
              <a:t>represent </a:t>
            </a:r>
            <a:r>
              <a:rPr sz="1200" b="1" u="sng" spc="-5" dirty="0">
                <a:uFill>
                  <a:solidFill>
                    <a:srgbClr val="000000"/>
                  </a:solidFill>
                </a:uFill>
                <a:latin typeface="Times New Roman"/>
                <a:cs typeface="Times New Roman"/>
              </a:rPr>
              <a:t>the </a:t>
            </a:r>
            <a:r>
              <a:rPr sz="1200" b="1" u="sng" spc="-10" dirty="0">
                <a:uFill>
                  <a:solidFill>
                    <a:srgbClr val="000000"/>
                  </a:solidFill>
                </a:uFill>
                <a:latin typeface="Times New Roman"/>
                <a:cs typeface="Times New Roman"/>
              </a:rPr>
              <a:t>route</a:t>
            </a:r>
            <a:r>
              <a:rPr sz="1200" spc="-10" dirty="0">
                <a:latin typeface="Times New Roman"/>
                <a:cs typeface="Times New Roman"/>
              </a:rPr>
              <a:t>. </a:t>
            </a:r>
            <a:r>
              <a:rPr sz="1200" spc="-5" dirty="0">
                <a:latin typeface="Times New Roman"/>
                <a:cs typeface="Times New Roman"/>
              </a:rPr>
              <a:t>Each edge can have </a:t>
            </a:r>
            <a:r>
              <a:rPr sz="1200" dirty="0">
                <a:latin typeface="Times New Roman"/>
                <a:cs typeface="Times New Roman"/>
              </a:rPr>
              <a:t>a weight that </a:t>
            </a:r>
            <a:r>
              <a:rPr sz="1200" spc="-5" dirty="0">
                <a:latin typeface="Times New Roman"/>
                <a:cs typeface="Times New Roman"/>
              </a:rPr>
              <a:t>defines </a:t>
            </a:r>
            <a:r>
              <a:rPr sz="1200" dirty="0">
                <a:latin typeface="Times New Roman"/>
                <a:cs typeface="Times New Roman"/>
              </a:rPr>
              <a:t>the  </a:t>
            </a:r>
            <a:r>
              <a:rPr sz="1200" spc="-5" dirty="0">
                <a:latin typeface="Times New Roman"/>
                <a:cs typeface="Times New Roman"/>
              </a:rPr>
              <a:t>cost </a:t>
            </a:r>
            <a:r>
              <a:rPr sz="1200" dirty="0">
                <a:latin typeface="Times New Roman"/>
                <a:cs typeface="Times New Roman"/>
              </a:rPr>
              <a:t>of </a:t>
            </a:r>
            <a:r>
              <a:rPr sz="1200" spc="-5" dirty="0">
                <a:latin typeface="Times New Roman"/>
                <a:cs typeface="Times New Roman"/>
              </a:rPr>
              <a:t>reaching </a:t>
            </a:r>
            <a:r>
              <a:rPr sz="1200" dirty="0">
                <a:latin typeface="Times New Roman"/>
                <a:cs typeface="Times New Roman"/>
              </a:rPr>
              <a:t>from one hub to </a:t>
            </a:r>
            <a:r>
              <a:rPr sz="1200" spc="-5" dirty="0">
                <a:latin typeface="Times New Roman"/>
                <a:cs typeface="Times New Roman"/>
              </a:rPr>
              <a:t>an adjacent </a:t>
            </a:r>
            <a:r>
              <a:rPr sz="1200" dirty="0">
                <a:latin typeface="Times New Roman"/>
                <a:cs typeface="Times New Roman"/>
              </a:rPr>
              <a:t>hub. </a:t>
            </a:r>
            <a:r>
              <a:rPr sz="1200" spc="-5" dirty="0">
                <a:latin typeface="Times New Roman"/>
                <a:cs typeface="Times New Roman"/>
              </a:rPr>
              <a:t>A </a:t>
            </a:r>
            <a:r>
              <a:rPr sz="1200" dirty="0">
                <a:latin typeface="Times New Roman"/>
                <a:cs typeface="Times New Roman"/>
              </a:rPr>
              <a:t>router </a:t>
            </a:r>
            <a:r>
              <a:rPr sz="1200" spc="-5" dirty="0">
                <a:latin typeface="Times New Roman"/>
                <a:cs typeface="Times New Roman"/>
              </a:rPr>
              <a:t>can use  graph algorithms </a:t>
            </a:r>
            <a:r>
              <a:rPr sz="1200" dirty="0">
                <a:latin typeface="Times New Roman"/>
                <a:cs typeface="Times New Roman"/>
              </a:rPr>
              <a:t>to </a:t>
            </a:r>
            <a:r>
              <a:rPr sz="1200" spc="-5" dirty="0">
                <a:latin typeface="Times New Roman"/>
                <a:cs typeface="Times New Roman"/>
              </a:rPr>
              <a:t>find </a:t>
            </a:r>
            <a:r>
              <a:rPr sz="1200" dirty="0">
                <a:latin typeface="Times New Roman"/>
                <a:cs typeface="Times New Roman"/>
              </a:rPr>
              <a:t>the </a:t>
            </a:r>
            <a:r>
              <a:rPr sz="1200" spc="-5" dirty="0">
                <a:latin typeface="Times New Roman"/>
                <a:cs typeface="Times New Roman"/>
              </a:rPr>
              <a:t>shortest path between itself and </a:t>
            </a:r>
            <a:r>
              <a:rPr sz="1200" dirty="0">
                <a:latin typeface="Times New Roman"/>
                <a:cs typeface="Times New Roman"/>
              </a:rPr>
              <a:t>the  </a:t>
            </a:r>
            <a:r>
              <a:rPr sz="1200" spc="-5" dirty="0">
                <a:latin typeface="Times New Roman"/>
                <a:cs typeface="Times New Roman"/>
              </a:rPr>
              <a:t>final destination </a:t>
            </a:r>
            <a:r>
              <a:rPr sz="1200" dirty="0">
                <a:latin typeface="Times New Roman"/>
                <a:cs typeface="Times New Roman"/>
              </a:rPr>
              <a:t>of a</a:t>
            </a:r>
            <a:r>
              <a:rPr sz="1200" spc="-25" dirty="0">
                <a:latin typeface="Times New Roman"/>
                <a:cs typeface="Times New Roman"/>
              </a:rPr>
              <a:t> </a:t>
            </a:r>
            <a:r>
              <a:rPr sz="1200" spc="-5" dirty="0">
                <a:latin typeface="Times New Roman"/>
                <a:cs typeface="Times New Roman"/>
              </a:rPr>
              <a:t>packet.</a:t>
            </a:r>
            <a:endParaRPr sz="1200">
              <a:latin typeface="Times New Roman"/>
              <a:cs typeface="Times New Roman"/>
            </a:endParaRPr>
          </a:p>
        </p:txBody>
      </p:sp>
      <p:sp>
        <p:nvSpPr>
          <p:cNvPr id="147" name="object 147"/>
          <p:cNvSpPr/>
          <p:nvPr/>
        </p:nvSpPr>
        <p:spPr>
          <a:xfrm>
            <a:off x="12496" y="381"/>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66" y="3301758"/>
            <a:ext cx="174625" cy="116839"/>
          </a:xfrm>
          <a:prstGeom prst="rect">
            <a:avLst/>
          </a:prstGeom>
        </p:spPr>
        <p:txBody>
          <a:bodyPr vert="horz" wrap="square" lIns="0" tIns="12700" rIns="0" bIns="0" rtlCol="0">
            <a:spAutoFit/>
          </a:bodyPr>
          <a:lstStyle/>
          <a:p>
            <a:pPr marL="12700">
              <a:lnSpc>
                <a:spcPct val="100000"/>
              </a:lnSpc>
              <a:spcBef>
                <a:spcPts val="100"/>
              </a:spcBef>
            </a:pPr>
            <a:r>
              <a:rPr sz="600" b="1" spc="-5" dirty="0">
                <a:solidFill>
                  <a:srgbClr val="1C1C1C"/>
                </a:solidFill>
                <a:latin typeface="Arial"/>
                <a:cs typeface="Arial"/>
              </a:rPr>
              <a:t>12.8</a:t>
            </a:r>
            <a:endParaRPr sz="600">
              <a:latin typeface="Arial"/>
              <a:cs typeface="Arial"/>
            </a:endParaRPr>
          </a:p>
        </p:txBody>
      </p:sp>
      <p:sp>
        <p:nvSpPr>
          <p:cNvPr id="3" name="object 3"/>
          <p:cNvSpPr txBox="1">
            <a:spLocks noGrp="1"/>
          </p:cNvSpPr>
          <p:nvPr>
            <p:ph type="title"/>
          </p:nvPr>
        </p:nvSpPr>
        <p:spPr>
          <a:xfrm>
            <a:off x="45466" y="5016"/>
            <a:ext cx="140652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Times New Roman"/>
                <a:cs typeface="Times New Roman"/>
              </a:rPr>
              <a:t>Implementation</a:t>
            </a:r>
            <a:endParaRPr sz="1600">
              <a:latin typeface="Times New Roman"/>
              <a:cs typeface="Times New Roman"/>
            </a:endParaRPr>
          </a:p>
        </p:txBody>
      </p:sp>
      <p:sp>
        <p:nvSpPr>
          <p:cNvPr id="4" name="object 4"/>
          <p:cNvSpPr txBox="1"/>
          <p:nvPr/>
        </p:nvSpPr>
        <p:spPr>
          <a:xfrm>
            <a:off x="45466" y="347916"/>
            <a:ext cx="4395470" cy="1092835"/>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Times New Roman"/>
                <a:cs typeface="Times New Roman"/>
              </a:rPr>
              <a:t>Computer languages </a:t>
            </a:r>
            <a:r>
              <a:rPr sz="1400" dirty="0">
                <a:latin typeface="Times New Roman"/>
                <a:cs typeface="Times New Roman"/>
              </a:rPr>
              <a:t>do </a:t>
            </a:r>
            <a:r>
              <a:rPr sz="1400" spc="-5" dirty="0">
                <a:latin typeface="Times New Roman"/>
                <a:cs typeface="Times New Roman"/>
              </a:rPr>
              <a:t>not provide complex ADT packages.  </a:t>
            </a:r>
            <a:r>
              <a:rPr sz="1400" u="sng" spc="-55" dirty="0">
                <a:uFill>
                  <a:solidFill>
                    <a:srgbClr val="000000"/>
                  </a:solidFill>
                </a:uFill>
                <a:latin typeface="Times New Roman"/>
                <a:cs typeface="Times New Roman"/>
              </a:rPr>
              <a:t>To </a:t>
            </a:r>
            <a:r>
              <a:rPr sz="1400" u="sng" spc="-5" dirty="0">
                <a:uFill>
                  <a:solidFill>
                    <a:srgbClr val="000000"/>
                  </a:solidFill>
                </a:uFill>
                <a:latin typeface="Times New Roman"/>
                <a:cs typeface="Times New Roman"/>
              </a:rPr>
              <a:t>create </a:t>
            </a:r>
            <a:r>
              <a:rPr sz="1400" u="sng" dirty="0">
                <a:uFill>
                  <a:solidFill>
                    <a:srgbClr val="000000"/>
                  </a:solidFill>
                </a:uFill>
                <a:latin typeface="Times New Roman"/>
                <a:cs typeface="Times New Roman"/>
              </a:rPr>
              <a:t>a </a:t>
            </a:r>
            <a:r>
              <a:rPr sz="1400" u="sng" spc="-5" dirty="0">
                <a:uFill>
                  <a:solidFill>
                    <a:srgbClr val="000000"/>
                  </a:solidFill>
                </a:uFill>
                <a:latin typeface="Times New Roman"/>
                <a:cs typeface="Times New Roman"/>
              </a:rPr>
              <a:t>complex </a:t>
            </a:r>
            <a:r>
              <a:rPr sz="1400" u="sng" spc="-30" dirty="0">
                <a:uFill>
                  <a:solidFill>
                    <a:srgbClr val="000000"/>
                  </a:solidFill>
                </a:uFill>
                <a:latin typeface="Times New Roman"/>
                <a:cs typeface="Times New Roman"/>
              </a:rPr>
              <a:t>ADT, </a:t>
            </a:r>
            <a:r>
              <a:rPr sz="1400" u="sng" dirty="0">
                <a:uFill>
                  <a:solidFill>
                    <a:srgbClr val="000000"/>
                  </a:solidFill>
                </a:uFill>
                <a:latin typeface="Times New Roman"/>
                <a:cs typeface="Times New Roman"/>
              </a:rPr>
              <a:t>it </a:t>
            </a:r>
            <a:r>
              <a:rPr sz="1400" u="sng" spc="-5" dirty="0">
                <a:uFill>
                  <a:solidFill>
                    <a:srgbClr val="000000"/>
                  </a:solidFill>
                </a:uFill>
                <a:latin typeface="Times New Roman"/>
                <a:cs typeface="Times New Roman"/>
              </a:rPr>
              <a:t>is first implemented </a:t>
            </a:r>
            <a:r>
              <a:rPr sz="1400" u="sng" spc="-10" dirty="0">
                <a:uFill>
                  <a:solidFill>
                    <a:srgbClr val="000000"/>
                  </a:solidFill>
                </a:uFill>
                <a:latin typeface="Times New Roman"/>
                <a:cs typeface="Times New Roman"/>
              </a:rPr>
              <a:t>and </a:t>
            </a:r>
            <a:r>
              <a:rPr sz="1400" u="sng" spc="-5" dirty="0">
                <a:uFill>
                  <a:solidFill>
                    <a:srgbClr val="000000"/>
                  </a:solidFill>
                </a:uFill>
                <a:latin typeface="Times New Roman"/>
                <a:cs typeface="Times New Roman"/>
              </a:rPr>
              <a:t>kept </a:t>
            </a:r>
            <a:r>
              <a:rPr sz="1400" u="sng" spc="-10" dirty="0">
                <a:uFill>
                  <a:solidFill>
                    <a:srgbClr val="000000"/>
                  </a:solidFill>
                </a:uFill>
                <a:latin typeface="Times New Roman"/>
                <a:cs typeface="Times New Roman"/>
              </a:rPr>
              <a:t>in </a:t>
            </a:r>
            <a:r>
              <a:rPr sz="1400" spc="-10" dirty="0">
                <a:latin typeface="Times New Roman"/>
                <a:cs typeface="Times New Roman"/>
              </a:rPr>
              <a:t> </a:t>
            </a:r>
            <a:r>
              <a:rPr sz="1400" u="sng" dirty="0">
                <a:uFill>
                  <a:solidFill>
                    <a:srgbClr val="000000"/>
                  </a:solidFill>
                </a:uFill>
                <a:latin typeface="Times New Roman"/>
                <a:cs typeface="Times New Roman"/>
              </a:rPr>
              <a:t>a </a:t>
            </a:r>
            <a:r>
              <a:rPr sz="1400" u="sng" spc="-20" dirty="0">
                <a:uFill>
                  <a:solidFill>
                    <a:srgbClr val="000000"/>
                  </a:solidFill>
                </a:uFill>
                <a:latin typeface="Times New Roman"/>
                <a:cs typeface="Times New Roman"/>
              </a:rPr>
              <a:t>library</a:t>
            </a:r>
            <a:r>
              <a:rPr sz="1400" spc="-20" dirty="0">
                <a:latin typeface="Times New Roman"/>
                <a:cs typeface="Times New Roman"/>
              </a:rPr>
              <a:t>. </a:t>
            </a:r>
            <a:r>
              <a:rPr sz="1400" spc="-5" dirty="0">
                <a:latin typeface="Times New Roman"/>
                <a:cs typeface="Times New Roman"/>
              </a:rPr>
              <a:t>The main purpose </a:t>
            </a:r>
            <a:r>
              <a:rPr sz="1400" dirty="0">
                <a:latin typeface="Times New Roman"/>
                <a:cs typeface="Times New Roman"/>
              </a:rPr>
              <a:t>of </a:t>
            </a:r>
            <a:r>
              <a:rPr sz="1400" spc="-5" dirty="0">
                <a:latin typeface="Times New Roman"/>
                <a:cs typeface="Times New Roman"/>
              </a:rPr>
              <a:t>this chapter </a:t>
            </a:r>
            <a:r>
              <a:rPr sz="1400" dirty="0">
                <a:latin typeface="Times New Roman"/>
                <a:cs typeface="Times New Roman"/>
              </a:rPr>
              <a:t>is </a:t>
            </a:r>
            <a:r>
              <a:rPr sz="1400" spc="-5" dirty="0">
                <a:latin typeface="Times New Roman"/>
                <a:cs typeface="Times New Roman"/>
              </a:rPr>
              <a:t>to introduce  some common </a:t>
            </a:r>
            <a:r>
              <a:rPr sz="1400" spc="-10" dirty="0">
                <a:latin typeface="Times New Roman"/>
                <a:cs typeface="Times New Roman"/>
              </a:rPr>
              <a:t>user-defined </a:t>
            </a:r>
            <a:r>
              <a:rPr sz="1400" spc="-30" dirty="0">
                <a:latin typeface="Times New Roman"/>
                <a:cs typeface="Times New Roman"/>
              </a:rPr>
              <a:t>ADTs </a:t>
            </a:r>
            <a:r>
              <a:rPr sz="1400" dirty="0">
                <a:latin typeface="Times New Roman"/>
                <a:cs typeface="Times New Roman"/>
              </a:rPr>
              <a:t>and </a:t>
            </a:r>
            <a:r>
              <a:rPr sz="1400" spc="-5" dirty="0">
                <a:latin typeface="Times New Roman"/>
                <a:cs typeface="Times New Roman"/>
              </a:rPr>
              <a:t>their applications.  </a:t>
            </a:r>
            <a:r>
              <a:rPr sz="1400" spc="-10" dirty="0">
                <a:latin typeface="Times New Roman"/>
                <a:cs typeface="Times New Roman"/>
              </a:rPr>
              <a:t>However,</a:t>
            </a:r>
            <a:r>
              <a:rPr sz="1400" spc="80" dirty="0">
                <a:latin typeface="Times New Roman"/>
                <a:cs typeface="Times New Roman"/>
              </a:rPr>
              <a:t> </a:t>
            </a:r>
            <a:r>
              <a:rPr sz="1400" spc="-5" dirty="0">
                <a:latin typeface="Times New Roman"/>
                <a:cs typeface="Times New Roman"/>
              </a:rPr>
              <a:t>we</a:t>
            </a:r>
            <a:r>
              <a:rPr sz="1400" spc="75" dirty="0">
                <a:latin typeface="Times New Roman"/>
                <a:cs typeface="Times New Roman"/>
              </a:rPr>
              <a:t> </a:t>
            </a:r>
            <a:r>
              <a:rPr sz="1400" spc="-5" dirty="0">
                <a:latin typeface="Times New Roman"/>
                <a:cs typeface="Times New Roman"/>
              </a:rPr>
              <a:t>also</a:t>
            </a:r>
            <a:r>
              <a:rPr sz="1400" spc="80" dirty="0">
                <a:latin typeface="Times New Roman"/>
                <a:cs typeface="Times New Roman"/>
              </a:rPr>
              <a:t> </a:t>
            </a:r>
            <a:r>
              <a:rPr sz="1400" spc="-5" dirty="0">
                <a:latin typeface="Times New Roman"/>
                <a:cs typeface="Times New Roman"/>
              </a:rPr>
              <a:t>give</a:t>
            </a:r>
            <a:r>
              <a:rPr sz="1400" spc="75" dirty="0">
                <a:latin typeface="Times New Roman"/>
                <a:cs typeface="Times New Roman"/>
              </a:rPr>
              <a:t> </a:t>
            </a:r>
            <a:r>
              <a:rPr sz="1400" dirty="0">
                <a:latin typeface="Times New Roman"/>
                <a:cs typeface="Times New Roman"/>
              </a:rPr>
              <a:t>a</a:t>
            </a:r>
            <a:r>
              <a:rPr sz="1400" spc="65" dirty="0">
                <a:latin typeface="Times New Roman"/>
                <a:cs typeface="Times New Roman"/>
              </a:rPr>
              <a:t> </a:t>
            </a:r>
            <a:r>
              <a:rPr sz="1400" spc="-5" dirty="0">
                <a:latin typeface="Times New Roman"/>
                <a:cs typeface="Times New Roman"/>
              </a:rPr>
              <a:t>brief</a:t>
            </a:r>
            <a:r>
              <a:rPr sz="1400" spc="75" dirty="0">
                <a:latin typeface="Times New Roman"/>
                <a:cs typeface="Times New Roman"/>
              </a:rPr>
              <a:t> </a:t>
            </a:r>
            <a:r>
              <a:rPr sz="1400" spc="-5" dirty="0">
                <a:latin typeface="Times New Roman"/>
                <a:cs typeface="Times New Roman"/>
              </a:rPr>
              <a:t>discussion</a:t>
            </a:r>
            <a:r>
              <a:rPr sz="1400" spc="80" dirty="0">
                <a:latin typeface="Times New Roman"/>
                <a:cs typeface="Times New Roman"/>
              </a:rPr>
              <a:t> </a:t>
            </a:r>
            <a:r>
              <a:rPr sz="1400" dirty="0">
                <a:latin typeface="Times New Roman"/>
                <a:cs typeface="Times New Roman"/>
              </a:rPr>
              <a:t>of</a:t>
            </a:r>
            <a:r>
              <a:rPr sz="1400" spc="65" dirty="0">
                <a:latin typeface="Times New Roman"/>
                <a:cs typeface="Times New Roman"/>
              </a:rPr>
              <a:t> </a:t>
            </a:r>
            <a:r>
              <a:rPr sz="1400" spc="-5" dirty="0">
                <a:latin typeface="Times New Roman"/>
                <a:cs typeface="Times New Roman"/>
              </a:rPr>
              <a:t>each</a:t>
            </a:r>
            <a:r>
              <a:rPr sz="1400" spc="90" dirty="0">
                <a:latin typeface="Times New Roman"/>
                <a:cs typeface="Times New Roman"/>
              </a:rPr>
              <a:t> </a:t>
            </a:r>
            <a:r>
              <a:rPr sz="1400" spc="-10" dirty="0">
                <a:latin typeface="Times New Roman"/>
                <a:cs typeface="Times New Roman"/>
              </a:rPr>
              <a:t>ADT</a:t>
            </a:r>
            <a:endParaRPr sz="1400">
              <a:latin typeface="Times New Roman"/>
              <a:cs typeface="Times New Roman"/>
            </a:endParaRPr>
          </a:p>
        </p:txBody>
      </p:sp>
      <p:sp>
        <p:nvSpPr>
          <p:cNvPr id="5" name="object 5"/>
          <p:cNvSpPr txBox="1"/>
          <p:nvPr/>
        </p:nvSpPr>
        <p:spPr>
          <a:xfrm>
            <a:off x="45466" y="1414716"/>
            <a:ext cx="262826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implementation for </a:t>
            </a:r>
            <a:r>
              <a:rPr sz="1400" spc="5" dirty="0">
                <a:latin typeface="Times New Roman"/>
                <a:cs typeface="Times New Roman"/>
              </a:rPr>
              <a:t>the</a:t>
            </a:r>
            <a:r>
              <a:rPr sz="1400" spc="90" dirty="0">
                <a:latin typeface="Times New Roman"/>
                <a:cs typeface="Times New Roman"/>
              </a:rPr>
              <a:t> </a:t>
            </a:r>
            <a:r>
              <a:rPr sz="1400" spc="-5" dirty="0">
                <a:latin typeface="Times New Roman"/>
                <a:cs typeface="Times New Roman"/>
              </a:rPr>
              <a:t>interested</a:t>
            </a:r>
            <a:endParaRPr sz="1400">
              <a:latin typeface="Times New Roman"/>
              <a:cs typeface="Times New Roman"/>
            </a:endParaRPr>
          </a:p>
        </p:txBody>
      </p:sp>
      <p:sp>
        <p:nvSpPr>
          <p:cNvPr id="6" name="object 6"/>
          <p:cNvSpPr txBox="1"/>
          <p:nvPr/>
        </p:nvSpPr>
        <p:spPr>
          <a:xfrm>
            <a:off x="45466" y="1628457"/>
            <a:ext cx="2633345" cy="239395"/>
          </a:xfrm>
          <a:prstGeom prst="rect">
            <a:avLst/>
          </a:prstGeom>
        </p:spPr>
        <p:txBody>
          <a:bodyPr vert="horz" wrap="square" lIns="0" tIns="12700" rIns="0" bIns="0" rtlCol="0">
            <a:spAutoFit/>
          </a:bodyPr>
          <a:lstStyle/>
          <a:p>
            <a:pPr marL="12700">
              <a:lnSpc>
                <a:spcPct val="100000"/>
              </a:lnSpc>
              <a:spcBef>
                <a:spcPts val="100"/>
              </a:spcBef>
              <a:tabLst>
                <a:tab pos="1065530" algn="l"/>
                <a:tab pos="2039620" algn="l"/>
                <a:tab pos="2402205" algn="l"/>
              </a:tabLst>
            </a:pPr>
            <a:r>
              <a:rPr sz="1400" dirty="0">
                <a:latin typeface="Times New Roman"/>
                <a:cs typeface="Times New Roman"/>
              </a:rPr>
              <a:t>p</a:t>
            </a:r>
            <a:r>
              <a:rPr sz="1400" spc="-10" dirty="0">
                <a:latin typeface="Times New Roman"/>
                <a:cs typeface="Times New Roman"/>
              </a:rPr>
              <a:t>s</a:t>
            </a:r>
            <a:r>
              <a:rPr sz="1400" dirty="0">
                <a:latin typeface="Times New Roman"/>
                <a:cs typeface="Times New Roman"/>
              </a:rPr>
              <a:t>e</a:t>
            </a:r>
            <a:r>
              <a:rPr sz="1400" spc="-10" dirty="0">
                <a:latin typeface="Times New Roman"/>
                <a:cs typeface="Times New Roman"/>
              </a:rPr>
              <a:t>ud</a:t>
            </a:r>
            <a:r>
              <a:rPr sz="1400" dirty="0">
                <a:latin typeface="Times New Roman"/>
                <a:cs typeface="Times New Roman"/>
              </a:rPr>
              <a:t>o</a:t>
            </a:r>
            <a:r>
              <a:rPr sz="1400" spc="-15" dirty="0">
                <a:latin typeface="Times New Roman"/>
                <a:cs typeface="Times New Roman"/>
              </a:rPr>
              <a:t>c</a:t>
            </a:r>
            <a:r>
              <a:rPr sz="1400" spc="-10" dirty="0">
                <a:latin typeface="Times New Roman"/>
                <a:cs typeface="Times New Roman"/>
              </a:rPr>
              <a:t>o</a:t>
            </a:r>
            <a:r>
              <a:rPr sz="1400" dirty="0">
                <a:latin typeface="Times New Roman"/>
                <a:cs typeface="Times New Roman"/>
              </a:rPr>
              <a:t>de	a</a:t>
            </a:r>
            <a:r>
              <a:rPr sz="1400" spc="-10" dirty="0">
                <a:latin typeface="Times New Roman"/>
                <a:cs typeface="Times New Roman"/>
              </a:rPr>
              <a:t>lg</a:t>
            </a:r>
            <a:r>
              <a:rPr sz="1400" dirty="0">
                <a:latin typeface="Times New Roman"/>
                <a:cs typeface="Times New Roman"/>
              </a:rPr>
              <a:t>or</a:t>
            </a:r>
            <a:r>
              <a:rPr sz="1400" spc="-10" dirty="0">
                <a:latin typeface="Times New Roman"/>
                <a:cs typeface="Times New Roman"/>
              </a:rPr>
              <a:t>it</a:t>
            </a:r>
            <a:r>
              <a:rPr sz="1400" dirty="0">
                <a:latin typeface="Times New Roman"/>
                <a:cs typeface="Times New Roman"/>
              </a:rPr>
              <a:t>h</a:t>
            </a:r>
            <a:r>
              <a:rPr sz="1400" spc="-25" dirty="0">
                <a:latin typeface="Times New Roman"/>
                <a:cs typeface="Times New Roman"/>
              </a:rPr>
              <a:t>m</a:t>
            </a:r>
            <a:r>
              <a:rPr sz="1400" dirty="0">
                <a:latin typeface="Times New Roman"/>
                <a:cs typeface="Times New Roman"/>
              </a:rPr>
              <a:t>s	</a:t>
            </a:r>
            <a:r>
              <a:rPr sz="1400" spc="5" dirty="0">
                <a:latin typeface="Times New Roman"/>
                <a:cs typeface="Times New Roman"/>
              </a:rPr>
              <a:t>o</a:t>
            </a:r>
            <a:r>
              <a:rPr sz="1400" dirty="0">
                <a:latin typeface="Times New Roman"/>
                <a:cs typeface="Times New Roman"/>
              </a:rPr>
              <a:t>f	t</a:t>
            </a:r>
            <a:r>
              <a:rPr sz="1400" spc="-10" dirty="0">
                <a:latin typeface="Times New Roman"/>
                <a:cs typeface="Times New Roman"/>
              </a:rPr>
              <a:t>h</a:t>
            </a:r>
            <a:r>
              <a:rPr sz="1400" dirty="0">
                <a:latin typeface="Times New Roman"/>
                <a:cs typeface="Times New Roman"/>
              </a:rPr>
              <a:t>e</a:t>
            </a:r>
            <a:endParaRPr sz="1400">
              <a:latin typeface="Times New Roman"/>
              <a:cs typeface="Times New Roman"/>
            </a:endParaRPr>
          </a:p>
        </p:txBody>
      </p:sp>
      <p:sp>
        <p:nvSpPr>
          <p:cNvPr id="7" name="object 7"/>
          <p:cNvSpPr txBox="1"/>
          <p:nvPr/>
        </p:nvSpPr>
        <p:spPr>
          <a:xfrm>
            <a:off x="2772536" y="1414716"/>
            <a:ext cx="1666875" cy="453390"/>
          </a:xfrm>
          <a:prstGeom prst="rect">
            <a:avLst/>
          </a:prstGeom>
        </p:spPr>
        <p:txBody>
          <a:bodyPr vert="horz" wrap="square" lIns="0" tIns="12700" rIns="0" bIns="0" rtlCol="0">
            <a:spAutoFit/>
          </a:bodyPr>
          <a:lstStyle/>
          <a:p>
            <a:pPr marL="106680" marR="5080" indent="-94615">
              <a:lnSpc>
                <a:spcPct val="100000"/>
              </a:lnSpc>
              <a:spcBef>
                <a:spcPts val="100"/>
              </a:spcBef>
              <a:tabLst>
                <a:tab pos="1504315" algn="l"/>
              </a:tabLst>
            </a:pPr>
            <a:r>
              <a:rPr sz="1400" spc="-15" dirty="0">
                <a:latin typeface="Times New Roman"/>
                <a:cs typeface="Times New Roman"/>
              </a:rPr>
              <a:t>reader. </a:t>
            </a:r>
            <a:r>
              <a:rPr sz="1400" spc="-60" dirty="0">
                <a:latin typeface="Times New Roman"/>
                <a:cs typeface="Times New Roman"/>
              </a:rPr>
              <a:t>We </a:t>
            </a:r>
            <a:r>
              <a:rPr sz="1400" spc="-10" dirty="0">
                <a:latin typeface="Times New Roman"/>
                <a:cs typeface="Times New Roman"/>
              </a:rPr>
              <a:t>offer </a:t>
            </a:r>
            <a:r>
              <a:rPr sz="1400" spc="-5" dirty="0">
                <a:latin typeface="Times New Roman"/>
                <a:cs typeface="Times New Roman"/>
              </a:rPr>
              <a:t>the  </a:t>
            </a:r>
            <a:r>
              <a:rPr sz="1400" dirty="0">
                <a:latin typeface="Times New Roman"/>
                <a:cs typeface="Times New Roman"/>
              </a:rPr>
              <a:t>i</a:t>
            </a:r>
            <a:r>
              <a:rPr sz="1400" spc="-15" dirty="0">
                <a:latin typeface="Times New Roman"/>
                <a:cs typeface="Times New Roman"/>
              </a:rPr>
              <a:t>m</a:t>
            </a:r>
            <a:r>
              <a:rPr sz="1400" dirty="0">
                <a:latin typeface="Times New Roman"/>
                <a:cs typeface="Times New Roman"/>
              </a:rPr>
              <a:t>p</a:t>
            </a:r>
            <a:r>
              <a:rPr sz="1400" spc="-10" dirty="0">
                <a:latin typeface="Times New Roman"/>
                <a:cs typeface="Times New Roman"/>
              </a:rPr>
              <a:t>l</a:t>
            </a:r>
            <a:r>
              <a:rPr sz="1400" dirty="0">
                <a:latin typeface="Times New Roman"/>
                <a:cs typeface="Times New Roman"/>
              </a:rPr>
              <a:t>e</a:t>
            </a:r>
            <a:r>
              <a:rPr sz="1400" spc="-25" dirty="0">
                <a:latin typeface="Times New Roman"/>
                <a:cs typeface="Times New Roman"/>
              </a:rPr>
              <a:t>m</a:t>
            </a:r>
            <a:r>
              <a:rPr sz="1400" dirty="0">
                <a:latin typeface="Times New Roman"/>
                <a:cs typeface="Times New Roman"/>
              </a:rPr>
              <a:t>e</a:t>
            </a:r>
            <a:r>
              <a:rPr sz="1400" spc="5" dirty="0">
                <a:latin typeface="Times New Roman"/>
                <a:cs typeface="Times New Roman"/>
              </a:rPr>
              <a:t>n</a:t>
            </a:r>
            <a:r>
              <a:rPr sz="1400" dirty="0">
                <a:latin typeface="Times New Roman"/>
                <a:cs typeface="Times New Roman"/>
              </a:rPr>
              <a:t>t</a:t>
            </a:r>
            <a:r>
              <a:rPr sz="1400" spc="-15" dirty="0">
                <a:latin typeface="Times New Roman"/>
                <a:cs typeface="Times New Roman"/>
              </a:rPr>
              <a:t>a</a:t>
            </a:r>
            <a:r>
              <a:rPr sz="1400" spc="-10" dirty="0">
                <a:latin typeface="Times New Roman"/>
                <a:cs typeface="Times New Roman"/>
              </a:rPr>
              <a:t>ti</a:t>
            </a:r>
            <a:r>
              <a:rPr sz="1400" dirty="0">
                <a:latin typeface="Times New Roman"/>
                <a:cs typeface="Times New Roman"/>
              </a:rPr>
              <a:t>o</a:t>
            </a:r>
            <a:r>
              <a:rPr sz="1400" spc="-10" dirty="0">
                <a:latin typeface="Times New Roman"/>
                <a:cs typeface="Times New Roman"/>
              </a:rPr>
              <a:t>n</a:t>
            </a:r>
            <a:r>
              <a:rPr sz="1400" dirty="0">
                <a:latin typeface="Times New Roman"/>
                <a:cs typeface="Times New Roman"/>
              </a:rPr>
              <a:t>s	as</a:t>
            </a:r>
            <a:endParaRPr sz="1400">
              <a:latin typeface="Times New Roman"/>
              <a:cs typeface="Times New Roman"/>
            </a:endParaRPr>
          </a:p>
        </p:txBody>
      </p:sp>
      <p:sp>
        <p:nvSpPr>
          <p:cNvPr id="8" name="object 8"/>
          <p:cNvSpPr txBox="1"/>
          <p:nvPr/>
        </p:nvSpPr>
        <p:spPr>
          <a:xfrm>
            <a:off x="45466" y="1841817"/>
            <a:ext cx="159766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challenging</a:t>
            </a:r>
            <a:r>
              <a:rPr sz="1400" spc="-65" dirty="0">
                <a:latin typeface="Times New Roman"/>
                <a:cs typeface="Times New Roman"/>
              </a:rPr>
              <a:t> </a:t>
            </a:r>
            <a:r>
              <a:rPr sz="1400" dirty="0">
                <a:latin typeface="Times New Roman"/>
                <a:cs typeface="Times New Roman"/>
              </a:rPr>
              <a:t>exercises.</a:t>
            </a:r>
            <a:endParaRPr sz="1400">
              <a:latin typeface="Times New Roman"/>
              <a:cs typeface="Times New Roman"/>
            </a:endParaRPr>
          </a:p>
        </p:txBody>
      </p:sp>
      <p:sp>
        <p:nvSpPr>
          <p:cNvPr id="9" name="object 9"/>
          <p:cNvSpPr/>
          <p:nvPr/>
        </p:nvSpPr>
        <p:spPr>
          <a:xfrm>
            <a:off x="12496" y="1028"/>
            <a:ext cx="4571365" cy="3427729"/>
          </a:xfrm>
          <a:custGeom>
            <a:avLst/>
            <a:gdLst/>
            <a:ahLst/>
            <a:cxnLst/>
            <a:rect l="l" t="t" r="r" b="b"/>
            <a:pathLst>
              <a:path w="4571365" h="3427729">
                <a:moveTo>
                  <a:pt x="0" y="3427729"/>
                </a:moveTo>
                <a:lnTo>
                  <a:pt x="4571365" y="3427729"/>
                </a:lnTo>
                <a:lnTo>
                  <a:pt x="4571365" y="0"/>
                </a:lnTo>
                <a:lnTo>
                  <a:pt x="0" y="0"/>
                </a:lnTo>
                <a:lnTo>
                  <a:pt x="0" y="3427729"/>
                </a:lnTo>
                <a:close/>
              </a:path>
            </a:pathLst>
          </a:custGeom>
          <a:ln w="24384">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TotalTime>
  <Words>4561</Words>
  <Application>Microsoft Office PowerPoint</Application>
  <PresentationFormat>Custom</PresentationFormat>
  <Paragraphs>403</Paragraphs>
  <Slides>81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Times New Roman</vt:lpstr>
      <vt:lpstr>PMingLiU</vt:lpstr>
      <vt:lpstr>Arial</vt:lpstr>
      <vt:lpstr>Wingdings</vt:lpstr>
      <vt:lpstr>Franklin Gothic Demi Cond</vt:lpstr>
      <vt:lpstr>Calibri</vt:lpstr>
      <vt:lpstr>Symbol</vt:lpstr>
      <vt:lpstr>Office Theme</vt:lpstr>
      <vt:lpstr>Chapter 01 :         Abstract  Data Types and Data Structures </vt:lpstr>
      <vt:lpstr>Objectives</vt:lpstr>
      <vt:lpstr>PowerPoint Presentation</vt:lpstr>
      <vt:lpstr> BACKGROUND</vt:lpstr>
      <vt:lpstr>Simple ADTs</vt:lpstr>
      <vt:lpstr>Complex ADTs</vt:lpstr>
      <vt:lpstr>Definition</vt:lpstr>
      <vt:lpstr>Model for an abstract data type The ADT model is shown in Figure 12.1. Inside the ADT are  two different parts of the model: data structure and  operations (public and private).</vt:lpstr>
      <vt:lpstr>Implementation</vt:lpstr>
      <vt:lpstr>Data structures</vt:lpstr>
      <vt:lpstr>Array Data Structure</vt:lpstr>
      <vt:lpstr>PowerPoint Presentation</vt:lpstr>
      <vt:lpstr>STACKS</vt:lpstr>
      <vt:lpstr>Operations on stacks</vt:lpstr>
      <vt:lpstr>The push operation</vt:lpstr>
      <vt:lpstr>PowerPoint Presentation</vt:lpstr>
      <vt:lpstr>The empty operation</vt:lpstr>
      <vt:lpstr>PowerPoint Presentation</vt:lpstr>
      <vt:lpstr>Give a stack S as below, find Top =  and S[top]=  after Pop(S),  Push(S,25), Push(S,33), Pop(S), Pop(S), and Pop(S).</vt:lpstr>
      <vt:lpstr>PowerPoint Presentation</vt:lpstr>
      <vt:lpstr>Stack applications</vt:lpstr>
      <vt:lpstr>Convert a decimal integer to binary and print the results</vt:lpstr>
      <vt:lpstr>PowerPoint Presentation</vt:lpstr>
      <vt:lpstr>PowerPoint Presentation</vt:lpstr>
      <vt:lpstr>Pairing data items</vt:lpstr>
      <vt:lpstr>PowerPoint Presentation</vt:lpstr>
      <vt:lpstr>Stack implementation At the ADT level, we use the stack and its four operations; at  the implementation level, we need to choose a data  structure to implement it. Stack ADTs can be implemented  using either an array or a linked list. Figure 12.7 shows an  example of a stack ADT with five items. The figure also  shows how we can implement the stack.</vt:lpstr>
      <vt:lpstr>PowerPoint Presentation</vt:lpstr>
      <vt:lpstr>QUEUES</vt:lpstr>
      <vt:lpstr>Operations on queues</vt:lpstr>
      <vt:lpstr>The enqueue operation</vt:lpstr>
      <vt:lpstr>The dequeue operation</vt:lpstr>
      <vt:lpstr>The empty operation</vt:lpstr>
      <vt:lpstr>PowerPoint Presentation</vt:lpstr>
      <vt:lpstr>PowerPoint Presentation</vt:lpstr>
      <vt:lpstr>Please show the contents of the queue Q after  the operations of enqueue(Q,54), dequeue(Q),  enqueue(Q,71), dequeue(Q), dequeue(Q), and  enqueue(Q,33), and Front=? and Rear=?.</vt:lpstr>
      <vt:lpstr>Queue applications</vt:lpstr>
      <vt:lpstr>PowerPoint Presentation</vt:lpstr>
      <vt:lpstr>PowerPoint Presentation</vt:lpstr>
      <vt:lpstr>Queue implementation</vt:lpstr>
      <vt:lpstr>PowerPoint Presentation</vt:lpstr>
      <vt:lpstr>GENERAL LINEAR LISTS</vt:lpstr>
      <vt:lpstr>Operations on general linear lists</vt:lpstr>
      <vt:lpstr>PowerPoint Presentation</vt:lpstr>
      <vt:lpstr>The delete operation Deletion from a general list (Figure 12.16) also requires that  the list be searched to locate the data to be deleted. After the  location of the data is found, deletion can be done. The  following shows the format:</vt:lpstr>
      <vt:lpstr>The retrieve operation By retrieval, we mean access of a single element. Like  insertion and deletion, the general list should be first  searched, and if the data is found, it can be retrieved. The  format of the retrieve operation is:</vt:lpstr>
      <vt:lpstr>The traverse operation</vt:lpstr>
      <vt:lpstr>The empty operation</vt:lpstr>
      <vt:lpstr>We define a general linear list as an ADT as shown below:</vt:lpstr>
      <vt:lpstr>Example 12.7</vt:lpstr>
      <vt:lpstr>General linear list applications General linear lists are used in situations in which the  elements are accessed randomly or sequentially. For  example, in a college a linear list can be used to store  information about students who are enrolled in each  semester.</vt:lpstr>
      <vt:lpstr>Example 12.8</vt:lpstr>
      <vt:lpstr>PowerPoint Presentation</vt:lpstr>
      <vt:lpstr>Example 12.9</vt:lpstr>
      <vt:lpstr>PowerPoint Presentation</vt:lpstr>
      <vt:lpstr>PowerPoint Presentation</vt:lpstr>
      <vt:lpstr>PowerPoint Presentation</vt:lpstr>
      <vt:lpstr>We can divided the vertices in a tree into three categories:  the root, leaves and the internal nodes. Table 12.1 shows the  number of outgoing and incoming arcs allowed for each type of node.</vt:lpstr>
      <vt:lpstr>Each node in a tree may have a subtree. The subtree of each  node includes one of its children and all descendents of that  child. Figure 12.21 shows all subtrees for the tree in Figure  12.20.</vt:lpstr>
      <vt:lpstr>Physical structure of a tree, each node includes one of its  children and all descendents of that child.</vt:lpstr>
      <vt:lpstr>PowerPoint Presentation</vt:lpstr>
      <vt:lpstr>Recursive definition of binary trees In Chapter 8 we introduced the recursive definition of an  algorithm. We can also define a structure or an ADT  recursively. The following gives the recursive definition of a  binary tree. Note that, based on this definition, a binary tree  can have a root, but each subtree can also have a root.</vt:lpstr>
      <vt:lpstr>Figure 12.23 shows eight trees, the first of which is an empty  binary tree (sometimes called a null binary tree).</vt:lpstr>
      <vt:lpstr>Operations on binary trees</vt:lpstr>
      <vt:lpstr>Binary tree traversals</vt:lpstr>
      <vt:lpstr>Example 12.10</vt:lpstr>
      <vt:lpstr>PowerPoint Presentation</vt:lpstr>
      <vt:lpstr>Binary tree applications Binary trees have many applications in computer science. In  this section we mention only two of them: Huffman coding  and expression trees.</vt:lpstr>
      <vt:lpstr>Expression trees</vt:lpstr>
      <vt:lpstr>PowerPoint Presentation</vt:lpstr>
      <vt:lpstr>PowerPoint Presentation</vt:lpstr>
      <vt:lpstr>PowerPoint Presentation</vt:lpstr>
      <vt:lpstr>BINARY SEARCH TREES</vt:lpstr>
      <vt:lpstr>PowerPoint Presentation</vt:lpstr>
      <vt:lpstr>A very interesting property of a BST is that if we apply the  inorder traversal of a binary tree, the elements that are visited  are sorted in ascending order. For example, the three BSTs in  Figure 12.29, when traversed in order, give the lists  (3, 6, 17), (17, 19) and (3, 6, 14, 17, 19).</vt:lpstr>
      <vt:lpstr>PowerPoint Presentation</vt:lpstr>
      <vt:lpstr>Binary search tree ADTs</vt:lpstr>
      <vt:lpstr>BST implementation BSTs can be implemented using either arrays or linked lists.  However, linked list structures are more common and  more efficient. The implementation uses nodes with two  pointers, left and right.</vt:lpstr>
      <vt:lpstr>GRAPHS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BCAS</cp:lastModifiedBy>
  <cp:revision>14</cp:revision>
  <dcterms:created xsi:type="dcterms:W3CDTF">2020-09-26T21:21:58Z</dcterms:created>
  <dcterms:modified xsi:type="dcterms:W3CDTF">2021-03-16T07:00:45Z</dcterms:modified>
</cp:coreProperties>
</file>